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59" r:id="rId2"/>
    <p:sldId id="258" r:id="rId3"/>
    <p:sldId id="262" r:id="rId4"/>
    <p:sldId id="261" r:id="rId5"/>
  </p:sldIdLst>
  <p:sldSz cx="12192000" cy="6858000"/>
  <p:notesSz cx="6797675" cy="9926638"/>
  <p:embeddedFontLst>
    <p:embeddedFont>
      <p:font typeface="Gotham Black" pitchFamily="50" charset="0"/>
      <p:bold r:id="rId7"/>
      <p:boldItalic r:id="rId8"/>
    </p:embeddedFont>
    <p:embeddedFont>
      <p:font typeface="Gotham Medium" pitchFamily="50" charset="0"/>
      <p:regular r:id="rId9"/>
      <p:italic r:id="rId10"/>
    </p:embeddedFont>
    <p:embeddedFont>
      <p:font typeface="Gotham Pro Medium" panose="02000603030000020004" pitchFamily="2" charset="0"/>
      <p:regular r:id="rId11"/>
      <p:italic r:id="rId12"/>
    </p:embeddedFont>
    <p:embeddedFont>
      <p:font typeface="Muller Bold" pitchFamily="2" charset="-52"/>
      <p:bold r:id="rId13"/>
    </p:embeddedFont>
    <p:embeddedFont>
      <p:font typeface="Muller Regular" pitchFamily="2" charset="-52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569F"/>
    <a:srgbClr val="252525"/>
    <a:srgbClr val="2324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60" d="100"/>
          <a:sy n="160" d="100"/>
        </p:scale>
        <p:origin x="270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9F66C-07AC-4584-B835-8FFAE970DEF3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0A480-F775-47FD-952C-181CE0157E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12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доклада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48680"/>
            <a:ext cx="8534400" cy="72008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Muller Regular" pitchFamily="50" charset="-5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Название вуза</a:t>
            </a:r>
            <a:br>
              <a:rPr lang="ru-RU" dirty="0"/>
            </a:br>
            <a:r>
              <a:rPr lang="ru-RU" dirty="0"/>
              <a:t>факультет</a:t>
            </a:r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EA314508-C2CC-45CB-9399-0A04F6757145}"/>
              </a:ext>
            </a:extLst>
          </p:cNvPr>
          <p:cNvGrpSpPr/>
          <p:nvPr userDrawn="1"/>
        </p:nvGrpSpPr>
        <p:grpSpPr>
          <a:xfrm>
            <a:off x="4165600" y="6130748"/>
            <a:ext cx="3860798" cy="322588"/>
            <a:chOff x="3259819" y="6109188"/>
            <a:chExt cx="5477781" cy="457694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B9B8568-CA1B-4F92-8B6C-1BC4E6D5F0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259819" y="6155473"/>
              <a:ext cx="3377398" cy="365124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D9490A-D4D5-46B6-8CB1-E51A6FA97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8958" y="6109188"/>
              <a:ext cx="1498642" cy="457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868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0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93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232473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Muller Regular" pitchFamily="50" charset="-52"/>
              </a:defRPr>
            </a:lvl1pPr>
          </a:lstStyle>
          <a:p>
            <a:fld id="{53B88E37-E014-468E-9C26-83A7690860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51669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36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53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23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88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7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6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42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B9103-E2C0-4214-94EF-D457572A6792}" type="datetimeFigureOut">
              <a:rPr lang="ru-RU" smtClean="0"/>
              <a:pPr/>
              <a:t>14.02.2024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F8DD0-5C24-4BA8-8817-513BBB7299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uller Bold" pitchFamily="50" charset="-52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ru-RU" sz="32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ru-RU" sz="28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ru-RU" sz="24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ru-RU" sz="20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ru-RU" sz="2000" kern="1200" dirty="0">
          <a:solidFill>
            <a:schemeClr val="tx1"/>
          </a:solidFill>
          <a:latin typeface="Muller Regular" pitchFamily="50" charset="-52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E56040-176C-821C-39C2-AF9F2C781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37294" y="4038163"/>
            <a:ext cx="27174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ФИО авторов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Вуз, факультет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6227" y="5307012"/>
            <a:ext cx="7699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E-mail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ФИО научного руководителя,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ученая степень (при наличии) и ученое звание (при наличии)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7B622-74FA-B09D-A520-84F6364838C7}"/>
              </a:ext>
            </a:extLst>
          </p:cNvPr>
          <p:cNvSpPr txBox="1"/>
          <p:nvPr/>
        </p:nvSpPr>
        <p:spPr>
          <a:xfrm>
            <a:off x="3942205" y="2321585"/>
            <a:ext cx="4307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900" cap="all" dirty="0">
                <a:solidFill>
                  <a:srgbClr val="5E569F"/>
                </a:solidFill>
                <a:latin typeface="Gotham Black" pitchFamily="50" charset="0"/>
                <a:cs typeface="Gotham Black" pitchFamily="50" charset="0"/>
              </a:rPr>
              <a:t>Название</a:t>
            </a:r>
          </a:p>
          <a:p>
            <a:pPr algn="ctr"/>
            <a:r>
              <a:rPr lang="ru-RU" sz="3900" cap="all" dirty="0">
                <a:solidFill>
                  <a:srgbClr val="5E569F"/>
                </a:solidFill>
                <a:latin typeface="Gotham Black" pitchFamily="50" charset="0"/>
                <a:cs typeface="Gotham Black" pitchFamily="50" charset="0"/>
              </a:rPr>
              <a:t>презентации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933E5A1-1673-D0E0-B6ED-2817B21414CE}"/>
              </a:ext>
            </a:extLst>
          </p:cNvPr>
          <p:cNvCxnSpPr/>
          <p:nvPr/>
        </p:nvCxnSpPr>
        <p:spPr>
          <a:xfrm>
            <a:off x="2423592" y="5085184"/>
            <a:ext cx="73448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416631-9D1A-366B-FDB2-4DE75391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2959"/>
            <a:ext cx="12192000" cy="825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1383" y="1268760"/>
            <a:ext cx="11025662" cy="3149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 Цель и задачи.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Введение (вступительное слово, плавная «подводка» к сути).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Обозначение проблемы (или актуальные, наболевшие вопросы).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Решение проблемы (основная и самая важная часть презентации).</a:t>
            </a:r>
          </a:p>
          <a:p>
            <a:pPr marL="457200" indent="-457200">
              <a:spcAft>
                <a:spcPts val="2000"/>
              </a:spcAft>
              <a:buFont typeface="+mj-lt"/>
              <a:buAutoNum type="arabicPeriod"/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Заключение (повторение основных мыслей презентации и, обязательно, призыв к действию).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873D59-B8B4-918D-DF1E-6049797D660E}"/>
              </a:ext>
            </a:extLst>
          </p:cNvPr>
          <p:cNvSpPr txBox="1"/>
          <p:nvPr/>
        </p:nvSpPr>
        <p:spPr>
          <a:xfrm>
            <a:off x="551383" y="467961"/>
            <a:ext cx="1102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>
                <a:solidFill>
                  <a:srgbClr val="5E569F"/>
                </a:solidFill>
                <a:latin typeface="Gotham Black" pitchFamily="50" charset="0"/>
                <a:cs typeface="Gotham Black" pitchFamily="50" charset="0"/>
              </a:rPr>
              <a:t>Структура презентации </a:t>
            </a:r>
          </a:p>
        </p:txBody>
      </p:sp>
    </p:spTree>
    <p:extLst>
      <p:ext uri="{BB962C8B-B14F-4D97-AF65-F5344CB8AC3E}">
        <p14:creationId xmlns:p14="http://schemas.microsoft.com/office/powerpoint/2010/main" val="441728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A38C8-DB78-A140-7CDE-BAF2E5B75A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2891676-A2FB-B54E-7164-BCBE20037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2959"/>
            <a:ext cx="12192000" cy="82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6BA2A01-88E1-E693-C5DA-D152E86F6035}"/>
              </a:ext>
            </a:extLst>
          </p:cNvPr>
          <p:cNvSpPr txBox="1"/>
          <p:nvPr/>
        </p:nvSpPr>
        <p:spPr>
          <a:xfrm>
            <a:off x="551383" y="1268760"/>
            <a:ext cx="110256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Текст презентации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A8BC43-B053-B9AD-DE46-7BE462E0BA1E}"/>
              </a:ext>
            </a:extLst>
          </p:cNvPr>
          <p:cNvSpPr txBox="1"/>
          <p:nvPr/>
        </p:nvSpPr>
        <p:spPr>
          <a:xfrm>
            <a:off x="551383" y="467961"/>
            <a:ext cx="11025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cap="all" dirty="0">
                <a:solidFill>
                  <a:srgbClr val="5E569F"/>
                </a:solidFill>
                <a:latin typeface="Gotham Black" pitchFamily="50" charset="0"/>
                <a:cs typeface="Gotham Black" pitchFamily="50" charset="0"/>
              </a:rPr>
              <a:t>Заголовок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FFC029-E885-CCB3-B93B-05C2FE014E7E}"/>
              </a:ext>
            </a:extLst>
          </p:cNvPr>
          <p:cNvSpPr txBox="1"/>
          <p:nvPr/>
        </p:nvSpPr>
        <p:spPr>
          <a:xfrm>
            <a:off x="775793" y="1915671"/>
            <a:ext cx="10801252" cy="1620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0"/>
              </a:spcAft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Тезис 1</a:t>
            </a:r>
          </a:p>
          <a:p>
            <a:pPr>
              <a:spcAft>
                <a:spcPts val="2000"/>
              </a:spcAft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Тезис 2</a:t>
            </a:r>
          </a:p>
          <a:p>
            <a:pPr>
              <a:spcAft>
                <a:spcPts val="2000"/>
              </a:spcAft>
            </a:pPr>
            <a:r>
              <a:rPr lang="ru-RU" sz="2200" dirty="0">
                <a:latin typeface="Gotham Pro Medium" pitchFamily="50" charset="0"/>
                <a:cs typeface="Gotham Pro Medium" pitchFamily="50" charset="0"/>
              </a:rPr>
              <a:t>Тезис 3</a:t>
            </a:r>
          </a:p>
        </p:txBody>
      </p:sp>
      <p:pic>
        <p:nvPicPr>
          <p:cNvPr id="5" name="Рисунок 4" descr="1.png">
            <a:extLst>
              <a:ext uri="{FF2B5EF4-FFF2-40B4-BE49-F238E27FC236}">
                <a16:creationId xmlns:a16="http://schemas.microsoft.com/office/drawing/2014/main" id="{D8EAEFE6-3927-6A43-8240-A7DFA747BC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1" y="2060848"/>
            <a:ext cx="152401" cy="150877"/>
          </a:xfrm>
          <a:prstGeom prst="rect">
            <a:avLst/>
          </a:prstGeom>
        </p:spPr>
      </p:pic>
      <p:pic>
        <p:nvPicPr>
          <p:cNvPr id="6" name="Рисунок 5" descr="1.png">
            <a:extLst>
              <a:ext uri="{FF2B5EF4-FFF2-40B4-BE49-F238E27FC236}">
                <a16:creationId xmlns:a16="http://schemas.microsoft.com/office/drawing/2014/main" id="{8DE27B95-0D17-3216-0A77-BBFBB3BDCB8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1" y="2642571"/>
            <a:ext cx="152401" cy="150877"/>
          </a:xfrm>
          <a:prstGeom prst="rect">
            <a:avLst/>
          </a:prstGeom>
        </p:spPr>
      </p:pic>
      <p:pic>
        <p:nvPicPr>
          <p:cNvPr id="8" name="Рисунок 7" descr="1.png">
            <a:extLst>
              <a:ext uri="{FF2B5EF4-FFF2-40B4-BE49-F238E27FC236}">
                <a16:creationId xmlns:a16="http://schemas.microsoft.com/office/drawing/2014/main" id="{2F83A3A4-56C4-8677-45D7-FF440754E0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391" y="3224294"/>
            <a:ext cx="152401" cy="15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5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0458C-7FE8-A0E2-6F4D-0ECA3436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34EF1A-9514-B97E-3F2A-E3FF80236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199B41B-DB12-3EE7-6452-1ED030456D86}"/>
              </a:ext>
            </a:extLst>
          </p:cNvPr>
          <p:cNvSpPr txBox="1"/>
          <p:nvPr/>
        </p:nvSpPr>
        <p:spPr>
          <a:xfrm>
            <a:off x="2625339" y="1296343"/>
            <a:ext cx="694132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800" cap="all" dirty="0">
                <a:solidFill>
                  <a:schemeClr val="bg1"/>
                </a:solidFill>
                <a:latin typeface="Gotham Black" pitchFamily="50" charset="0"/>
                <a:cs typeface="Gotham Black" pitchFamily="50" charset="0"/>
              </a:rPr>
              <a:t>Спасибо за внимание!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AB46DD-C7AA-A94C-5E8B-05F6B5070109}"/>
              </a:ext>
            </a:extLst>
          </p:cNvPr>
          <p:cNvSpPr txBox="1"/>
          <p:nvPr/>
        </p:nvSpPr>
        <p:spPr>
          <a:xfrm>
            <a:off x="5057896" y="5157192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Gotham Medium" pitchFamily="50" charset="0"/>
                <a:cs typeface="Gotham Medium" pitchFamily="50" charset="0"/>
              </a:rPr>
              <a:t>Ваши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41302422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92</Words>
  <Application>Microsoft Office PowerPoint</Application>
  <PresentationFormat>Широкоэкранный</PresentationFormat>
  <Paragraphs>20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Muller Regular</vt:lpstr>
      <vt:lpstr>Muller Bold</vt:lpstr>
      <vt:lpstr>Calibri</vt:lpstr>
      <vt:lpstr>Arial</vt:lpstr>
      <vt:lpstr>Gotham Black</vt:lpstr>
      <vt:lpstr>Gotham Pro Medium</vt:lpstr>
      <vt:lpstr>Gotham Medium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вуза кафедра</dc:title>
  <dc:creator>КАТЯ</dc:creator>
  <cp:lastModifiedBy>B42</cp:lastModifiedBy>
  <cp:revision>19</cp:revision>
  <cp:lastPrinted>2017-01-26T09:30:58Z</cp:lastPrinted>
  <dcterms:created xsi:type="dcterms:W3CDTF">2017-01-26T09:07:02Z</dcterms:created>
  <dcterms:modified xsi:type="dcterms:W3CDTF">2024-02-14T06:39:38Z</dcterms:modified>
</cp:coreProperties>
</file>