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sldIdLst>
    <p:sldId id="259" r:id="rId2"/>
    <p:sldId id="258" r:id="rId3"/>
  </p:sldIdLst>
  <p:sldSz cx="12192000" cy="6858000"/>
  <p:notesSz cx="6797675" cy="9926638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Muller Bold" charset="-52"/>
      <p:bold r:id="rId9"/>
    </p:embeddedFont>
    <p:embeddedFont>
      <p:font typeface="Muller Regular" charset="-52"/>
      <p:regular r:id="rId1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2525"/>
    <a:srgbClr val="5E569F"/>
    <a:srgbClr val="2324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77" d="100"/>
          <a:sy n="77" d="100"/>
        </p:scale>
        <p:origin x="126" y="5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9F66C-07AC-4584-B835-8FFAE970DEF3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90A480-F775-47FD-952C-181CE0157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125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доклада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828800" y="548680"/>
            <a:ext cx="8534400" cy="72008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Muller Regular" pitchFamily="50" charset="-5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Название вуза</a:t>
            </a:r>
            <a:br>
              <a:rPr lang="ru-RU" dirty="0"/>
            </a:br>
            <a:r>
              <a:rPr lang="ru-RU" dirty="0"/>
              <a:t>факультет</a:t>
            </a: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A314508-C2CC-45CB-9399-0A04F6757145}"/>
              </a:ext>
            </a:extLst>
          </p:cNvPr>
          <p:cNvGrpSpPr/>
          <p:nvPr userDrawn="1"/>
        </p:nvGrpSpPr>
        <p:grpSpPr>
          <a:xfrm>
            <a:off x="4165600" y="6130748"/>
            <a:ext cx="3860798" cy="322588"/>
            <a:chOff x="3259819" y="6109188"/>
            <a:chExt cx="5477781" cy="457694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BB9B8568-CA1B-4F92-8B6C-1BC4E6D5F0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259819" y="6155473"/>
              <a:ext cx="3377398" cy="365124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50D9490A-D4D5-46B6-8CB1-E51A6FA97F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238958" y="6109188"/>
              <a:ext cx="1498642" cy="4576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8687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601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931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232473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latin typeface="Muller Regular" pitchFamily="50" charset="-52"/>
              </a:defRPr>
            </a:lvl1pPr>
          </a:lstStyle>
          <a:p>
            <a:fld id="{53B88E37-E014-468E-9C26-83A7690860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551669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36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53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82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885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7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86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9103-E2C0-4214-94EF-D457572A6792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042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B9103-E2C0-4214-94EF-D457572A6792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F8DD0-5C24-4BA8-8817-513BBB729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25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Muller Bold" pitchFamily="50" charset="-52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ru-RU" sz="3200" kern="1200" dirty="0">
          <a:solidFill>
            <a:schemeClr val="tx1"/>
          </a:solidFill>
          <a:latin typeface="Muller Regular" pitchFamily="50" charset="-52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lang="ru-RU" sz="2800" kern="1200" dirty="0">
          <a:solidFill>
            <a:schemeClr val="tx1"/>
          </a:solidFill>
          <a:latin typeface="Muller Regular" pitchFamily="50" charset="-52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ru-RU" sz="2400" kern="1200" dirty="0">
          <a:solidFill>
            <a:schemeClr val="tx1"/>
          </a:solidFill>
          <a:latin typeface="Muller Regular" pitchFamily="50" charset="-52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lang="ru-RU" sz="2000" kern="1200" dirty="0">
          <a:solidFill>
            <a:schemeClr val="tx1"/>
          </a:solidFill>
          <a:latin typeface="Muller Regular" pitchFamily="50" charset="-52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lang="ru-RU" sz="2000" kern="1200" dirty="0">
          <a:solidFill>
            <a:schemeClr val="tx1"/>
          </a:solidFill>
          <a:latin typeface="Muller Regular" pitchFamily="50" charset="-52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презентация КМУ 15_03-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34840" y="260648"/>
            <a:ext cx="1922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252525"/>
                </a:solidFill>
                <a:latin typeface="Gotham Pro" pitchFamily="50" charset="0"/>
                <a:cs typeface="Gotham Pro" pitchFamily="50" charset="0"/>
              </a:rPr>
              <a:t>Название вуза</a:t>
            </a:r>
          </a:p>
          <a:p>
            <a:pPr algn="ctr"/>
            <a:r>
              <a:rPr lang="ru-RU" b="1" dirty="0">
                <a:solidFill>
                  <a:srgbClr val="252525"/>
                </a:solidFill>
                <a:latin typeface="Gotham Pro" pitchFamily="50" charset="0"/>
                <a:cs typeface="Gotham Pro" pitchFamily="50" charset="0"/>
              </a:rPr>
              <a:t>Факультета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36732" y="1772816"/>
            <a:ext cx="3318537" cy="120032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sz="3600" b="1" spc="300" dirty="0">
                <a:ln>
                  <a:solidFill>
                    <a:srgbClr val="252525"/>
                  </a:solidFill>
                </a:ln>
                <a:solidFill>
                  <a:srgbClr val="5E569F"/>
                </a:solidFill>
                <a:latin typeface="Gotham Pro Black" pitchFamily="50" charset="0"/>
                <a:cs typeface="Gotham Pro Black" pitchFamily="50" charset="0"/>
              </a:rPr>
              <a:t>НАЗВАНИЕ</a:t>
            </a:r>
          </a:p>
          <a:p>
            <a:pPr algn="ctr"/>
            <a:r>
              <a:rPr lang="ru-RU" sz="3600" b="1" spc="300" dirty="0">
                <a:ln>
                  <a:solidFill>
                    <a:srgbClr val="252525"/>
                  </a:solidFill>
                </a:ln>
                <a:solidFill>
                  <a:srgbClr val="5E569F"/>
                </a:solidFill>
                <a:latin typeface="Gotham Pro Black" pitchFamily="50" charset="0"/>
                <a:cs typeface="Gotham Pro Black" pitchFamily="50" charset="0"/>
              </a:rPr>
              <a:t>ДОКЛАДА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97823" y="3399383"/>
            <a:ext cx="39982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252525"/>
                </a:solidFill>
                <a:latin typeface="Gotham Pro" pitchFamily="50" charset="0"/>
                <a:cs typeface="Gotham Pro" pitchFamily="50" charset="0"/>
              </a:rPr>
              <a:t>Фамилия Имя Отчество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79202" y="4149080"/>
            <a:ext cx="8433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solidFill>
                  <a:srgbClr val="252525"/>
                </a:solidFill>
                <a:latin typeface="Gotham Pro Medium" pitchFamily="50" charset="0"/>
                <a:cs typeface="Gotham Pro Medium" pitchFamily="50" charset="0"/>
              </a:rPr>
              <a:t>участник </a:t>
            </a:r>
            <a:r>
              <a:rPr lang="ru-RU" sz="1400" i="0" dirty="0">
                <a:solidFill>
                  <a:srgbClr val="000000"/>
                </a:solidFill>
                <a:effectLst/>
                <a:latin typeface="YS Text"/>
              </a:rPr>
              <a:t>номинации «За лучший доклад </a:t>
            </a:r>
            <a:r>
              <a:rPr lang="ru-RU" sz="1400" dirty="0">
                <a:solidFill>
                  <a:srgbClr val="000000"/>
                </a:solidFill>
                <a:latin typeface="YS Text"/>
              </a:rPr>
              <a:t>бакалавра» - поступление в магистратуру Университета ИТМО</a:t>
            </a:r>
            <a:endParaRPr lang="ru-RU" sz="1400" dirty="0">
              <a:solidFill>
                <a:srgbClr val="252525"/>
              </a:solidFill>
              <a:latin typeface="Gotham Pro Medium" pitchFamily="50" charset="0"/>
              <a:cs typeface="Gotham Pro Medium" pitchFamily="50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EF3C6-E7B3-4D17-9DF0-D7ADF03CA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0" y="197768"/>
            <a:ext cx="10972800" cy="782960"/>
          </a:xfrm>
        </p:spPr>
        <p:txBody>
          <a:bodyPr>
            <a:normAutofit/>
          </a:bodyPr>
          <a:lstStyle/>
          <a:p>
            <a:r>
              <a:rPr lang="ru-RU" sz="3200" spc="300" dirty="0">
                <a:ln>
                  <a:solidFill>
                    <a:srgbClr val="252525"/>
                  </a:solidFill>
                </a:ln>
                <a:solidFill>
                  <a:srgbClr val="5E569F"/>
                </a:solidFill>
                <a:latin typeface="Gotham Pro Black" pitchFamily="50" charset="0"/>
                <a:cs typeface="Gotham Pro Black" pitchFamily="50" charset="0"/>
              </a:rPr>
              <a:t>РЕКОМЕНДУЕМОЕ СОДЕРЖАНИЕ ДОКЛАДА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FDACEC-6594-4492-B501-1E2C9F1D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88E37-E014-468E-9C26-83A7690860BD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11424" y="1215330"/>
            <a:ext cx="109728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0"/>
              </a:spcAft>
            </a:pPr>
            <a:r>
              <a:rPr lang="ru-RU" sz="2400" dirty="0">
                <a:latin typeface="Gotham Pro Medium" pitchFamily="50" charset="0"/>
                <a:cs typeface="Gotham Pro Medium" pitchFamily="50" charset="0"/>
              </a:rPr>
              <a:t>Формулировка научной проблемы и актуальности исследования, обзор известных решений и их недостатки.</a:t>
            </a:r>
          </a:p>
          <a:p>
            <a:pPr>
              <a:spcAft>
                <a:spcPts val="2000"/>
              </a:spcAft>
            </a:pPr>
            <a:r>
              <a:rPr lang="ru-RU" sz="2400" dirty="0">
                <a:latin typeface="Gotham Pro Medium" pitchFamily="50" charset="0"/>
                <a:cs typeface="Gotham Pro Medium" pitchFamily="50" charset="0"/>
              </a:rPr>
              <a:t>Обоснование теоретической базы (определение понятий / выбор методов / доказательство идей).</a:t>
            </a:r>
          </a:p>
          <a:p>
            <a:pPr>
              <a:spcAft>
                <a:spcPts val="2000"/>
              </a:spcAft>
            </a:pPr>
            <a:r>
              <a:rPr lang="ru-RU" sz="2400" dirty="0">
                <a:latin typeface="Gotham Pro Medium" pitchFamily="50" charset="0"/>
                <a:cs typeface="Gotham Pro Medium" pitchFamily="50" charset="0"/>
              </a:rPr>
              <a:t>Конкретные результаты (теоретическая часть, примеры, ход эксперимента).</a:t>
            </a:r>
          </a:p>
          <a:p>
            <a:pPr>
              <a:spcAft>
                <a:spcPts val="2000"/>
              </a:spcAft>
            </a:pPr>
            <a:r>
              <a:rPr lang="ru-RU" sz="2400" dirty="0">
                <a:latin typeface="Gotham Pro Medium" pitchFamily="50" charset="0"/>
                <a:cs typeface="Gotham Pro Medium" pitchFamily="50" charset="0"/>
              </a:rPr>
              <a:t>Выводы (заключение) о </a:t>
            </a:r>
            <a:r>
              <a:rPr lang="ru-RU" sz="2400">
                <a:latin typeface="Gotham Pro Medium" pitchFamily="50" charset="0"/>
                <a:cs typeface="Gotham Pro Medium" pitchFamily="50" charset="0"/>
              </a:rPr>
              <a:t>проделанной работе.</a:t>
            </a:r>
            <a:endParaRPr lang="ru-RU" sz="2400" dirty="0">
              <a:latin typeface="Gotham Pro Medium" pitchFamily="50" charset="0"/>
              <a:cs typeface="Gotham Pro Medium" pitchFamily="50" charset="0"/>
            </a:endParaRPr>
          </a:p>
        </p:txBody>
      </p:sp>
      <p:pic>
        <p:nvPicPr>
          <p:cNvPr id="9" name="Рисунок 8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3392" y="1424493"/>
            <a:ext cx="152401" cy="150877"/>
          </a:xfrm>
          <a:prstGeom prst="rect">
            <a:avLst/>
          </a:prstGeom>
        </p:spPr>
      </p:pic>
      <p:pic>
        <p:nvPicPr>
          <p:cNvPr id="11" name="Рисунок 10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3392" y="2000557"/>
            <a:ext cx="152401" cy="150877"/>
          </a:xfrm>
          <a:prstGeom prst="rect">
            <a:avLst/>
          </a:prstGeom>
        </p:spPr>
      </p:pic>
      <p:pic>
        <p:nvPicPr>
          <p:cNvPr id="12" name="Рисунок 11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3392" y="2936661"/>
            <a:ext cx="152401" cy="150877"/>
          </a:xfrm>
          <a:prstGeom prst="rect">
            <a:avLst/>
          </a:prstGeom>
        </p:spPr>
      </p:pic>
      <p:pic>
        <p:nvPicPr>
          <p:cNvPr id="13" name="Рисунок 12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3392" y="3872765"/>
            <a:ext cx="152401" cy="150877"/>
          </a:xfrm>
          <a:prstGeom prst="rect">
            <a:avLst/>
          </a:prstGeom>
        </p:spPr>
      </p:pic>
      <p:pic>
        <p:nvPicPr>
          <p:cNvPr id="15" name="Рисунок 14" descr="презентация КМУ 15_03-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032500"/>
            <a:ext cx="121920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284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72</Words>
  <Application>Microsoft Office PowerPoint</Application>
  <PresentationFormat>Широкоэкранный</PresentationFormat>
  <Paragraphs>12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1" baseType="lpstr">
      <vt:lpstr>Arial</vt:lpstr>
      <vt:lpstr>Gotham Pro Medium</vt:lpstr>
      <vt:lpstr>Muller Bold</vt:lpstr>
      <vt:lpstr>YS Text</vt:lpstr>
      <vt:lpstr>Gotham Pro Black</vt:lpstr>
      <vt:lpstr>Calibri</vt:lpstr>
      <vt:lpstr>Muller Regular</vt:lpstr>
      <vt:lpstr>Gotham Pro</vt:lpstr>
      <vt:lpstr>Тема Office</vt:lpstr>
      <vt:lpstr>Презентация PowerPoint</vt:lpstr>
      <vt:lpstr>РЕКОМЕНДУЕМОЕ СОДЕРЖАНИЕ ДОКЛАДА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вуза кафедра</dc:title>
  <dc:creator>КАТЯ</dc:creator>
  <cp:lastModifiedBy>Хорошева Екатерина Александровна</cp:lastModifiedBy>
  <cp:revision>19</cp:revision>
  <cp:lastPrinted>2017-01-26T09:30:58Z</cp:lastPrinted>
  <dcterms:created xsi:type="dcterms:W3CDTF">2017-01-26T09:07:02Z</dcterms:created>
  <dcterms:modified xsi:type="dcterms:W3CDTF">2022-03-18T10:39:16Z</dcterms:modified>
</cp:coreProperties>
</file>