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uller Bold" charset="-52"/>
      <p:bold r:id="rId9"/>
    </p:embeddedFont>
    <p:embeddedFont>
      <p:font typeface="Muller Regular" charset="-52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5E569F"/>
    <a:srgbClr val="232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126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F66C-07AC-4584-B835-8FFAE970DEF3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0A480-F775-47FD-952C-181CE0157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2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48680"/>
            <a:ext cx="8534400" cy="7200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uller Regula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Название вуза</a:t>
            </a:r>
            <a:br>
              <a:rPr lang="ru-RU" dirty="0"/>
            </a:br>
            <a:r>
              <a:rPr lang="ru-RU" dirty="0"/>
              <a:t>факультет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A314508-C2CC-45CB-9399-0A04F6757145}"/>
              </a:ext>
            </a:extLst>
          </p:cNvPr>
          <p:cNvGrpSpPr/>
          <p:nvPr userDrawn="1"/>
        </p:nvGrpSpPr>
        <p:grpSpPr>
          <a:xfrm>
            <a:off x="4165600" y="6130748"/>
            <a:ext cx="3860798" cy="322588"/>
            <a:chOff x="3259819" y="6109188"/>
            <a:chExt cx="5477781" cy="45769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B9B8568-CA1B-4F92-8B6C-1BC4E6D5F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9819" y="6155473"/>
              <a:ext cx="3377398" cy="3651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D9490A-D4D5-46B6-8CB1-E51A6FA97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8958" y="6109188"/>
              <a:ext cx="1498642" cy="457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68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3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23247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Muller Regular" pitchFamily="50" charset="-52"/>
              </a:defRPr>
            </a:lvl1pPr>
          </a:lstStyle>
          <a:p>
            <a:fld id="{53B88E37-E014-468E-9C26-83A7690860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166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2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9103-E2C0-4214-94EF-D457572A6792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uller Bold" pitchFamily="50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ru-RU" sz="32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ru-RU" sz="28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ru-RU" sz="24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ru-RU" sz="20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ru-RU" sz="20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резентация КМУ 15_0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4840" y="260648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52525"/>
                </a:solidFill>
                <a:latin typeface="Gotham Pro" pitchFamily="50" charset="0"/>
                <a:cs typeface="Gotham Pro" pitchFamily="50" charset="0"/>
              </a:rPr>
              <a:t>Название вуза</a:t>
            </a:r>
          </a:p>
          <a:p>
            <a:pPr algn="ctr"/>
            <a:r>
              <a:rPr lang="ru-RU" b="1" dirty="0">
                <a:solidFill>
                  <a:srgbClr val="252525"/>
                </a:solidFill>
                <a:latin typeface="Gotham Pro" pitchFamily="50" charset="0"/>
                <a:cs typeface="Gotham Pro" pitchFamily="50" charset="0"/>
              </a:rPr>
              <a:t>Факультета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6732" y="1772816"/>
            <a:ext cx="331853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spc="300" dirty="0">
                <a:ln>
                  <a:solidFill>
                    <a:srgbClr val="252525"/>
                  </a:solidFill>
                </a:ln>
                <a:solidFill>
                  <a:srgbClr val="5E569F"/>
                </a:solidFill>
                <a:latin typeface="Gotham Pro Black" pitchFamily="50" charset="0"/>
                <a:cs typeface="Gotham Pro Black" pitchFamily="50" charset="0"/>
              </a:rPr>
              <a:t>НАЗВАНИЕ</a:t>
            </a:r>
          </a:p>
          <a:p>
            <a:pPr algn="ctr"/>
            <a:r>
              <a:rPr lang="ru-RU" sz="3600" b="1" spc="300" dirty="0">
                <a:ln>
                  <a:solidFill>
                    <a:srgbClr val="252525"/>
                  </a:solidFill>
                </a:ln>
                <a:solidFill>
                  <a:srgbClr val="5E569F"/>
                </a:solidFill>
                <a:latin typeface="Gotham Pro Black" pitchFamily="50" charset="0"/>
                <a:cs typeface="Gotham Pro Black" pitchFamily="50" charset="0"/>
              </a:rPr>
              <a:t>ДОКЛАДА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7823" y="3399383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52525"/>
                </a:solidFill>
                <a:latin typeface="Gotham Pro" pitchFamily="50" charset="0"/>
                <a:cs typeface="Gotham Pro" pitchFamily="50" charset="0"/>
              </a:rPr>
              <a:t>Фамилия Имя Отчество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9202" y="4149080"/>
            <a:ext cx="843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252525"/>
                </a:solidFill>
                <a:latin typeface="Gotham Pro Medium" pitchFamily="50" charset="0"/>
                <a:cs typeface="Gotham Pro Medium" pitchFamily="50" charset="0"/>
              </a:rPr>
              <a:t>участник </a:t>
            </a:r>
            <a:r>
              <a:rPr lang="ru-RU" sz="1400" i="0" dirty="0">
                <a:solidFill>
                  <a:srgbClr val="000000"/>
                </a:solidFill>
                <a:effectLst/>
                <a:latin typeface="YS Text"/>
              </a:rPr>
              <a:t>номинации «За лучший доклад </a:t>
            </a:r>
            <a:r>
              <a:rPr lang="ru-RU" sz="1400" dirty="0">
                <a:solidFill>
                  <a:srgbClr val="000000"/>
                </a:solidFill>
                <a:latin typeface="YS Text"/>
              </a:rPr>
              <a:t>бакалавра» - поступление в магистратуру Университета ИТМО</a:t>
            </a:r>
            <a:endParaRPr lang="ru-RU" sz="1400" dirty="0">
              <a:solidFill>
                <a:srgbClr val="252525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EF3C6-E7B3-4D17-9DF0-D7ADF03C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00" y="197768"/>
            <a:ext cx="10972800" cy="782960"/>
          </a:xfrm>
        </p:spPr>
        <p:txBody>
          <a:bodyPr>
            <a:normAutofit/>
          </a:bodyPr>
          <a:lstStyle/>
          <a:p>
            <a:r>
              <a:rPr lang="ru-RU" sz="3200" spc="300" dirty="0">
                <a:ln>
                  <a:solidFill>
                    <a:srgbClr val="252525"/>
                  </a:solidFill>
                </a:ln>
                <a:solidFill>
                  <a:srgbClr val="5E569F"/>
                </a:solidFill>
                <a:latin typeface="Gotham Pro Black" pitchFamily="50" charset="0"/>
                <a:cs typeface="Gotham Pro Black" pitchFamily="50" charset="0"/>
              </a:rPr>
              <a:t>РЕКОМЕНДУЕМОЕ СОДЕРЖАНИЕ ДОКЛАДА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FDACEC-6594-4492-B501-1E2C9F1D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E37-E014-468E-9C26-83A7690860B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1424" y="1215330"/>
            <a:ext cx="1097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ru-RU" sz="2400" dirty="0">
                <a:latin typeface="Gotham Pro Medium" pitchFamily="50" charset="0"/>
                <a:cs typeface="Gotham Pro Medium" pitchFamily="50" charset="0"/>
              </a:rPr>
              <a:t>Формулировка научной проблемы и актуальности исследования, обзор известных решений и их недостатки.</a:t>
            </a:r>
          </a:p>
          <a:p>
            <a:pPr>
              <a:spcAft>
                <a:spcPts val="2000"/>
              </a:spcAft>
            </a:pPr>
            <a:r>
              <a:rPr lang="ru-RU" sz="2400" dirty="0">
                <a:latin typeface="Gotham Pro Medium" pitchFamily="50" charset="0"/>
                <a:cs typeface="Gotham Pro Medium" pitchFamily="50" charset="0"/>
              </a:rPr>
              <a:t>Обоснование теоретической базы (определение понятий / выбор методов / доказательство идей).</a:t>
            </a:r>
          </a:p>
          <a:p>
            <a:pPr>
              <a:spcAft>
                <a:spcPts val="2000"/>
              </a:spcAft>
            </a:pPr>
            <a:r>
              <a:rPr lang="ru-RU" sz="2400" dirty="0">
                <a:latin typeface="Gotham Pro Medium" pitchFamily="50" charset="0"/>
                <a:cs typeface="Gotham Pro Medium" pitchFamily="50" charset="0"/>
              </a:rPr>
              <a:t>Конкретные результаты (теоретическая часть, примеры, ход эксперимента).</a:t>
            </a:r>
          </a:p>
          <a:p>
            <a:pPr>
              <a:spcAft>
                <a:spcPts val="2000"/>
              </a:spcAft>
            </a:pPr>
            <a:r>
              <a:rPr lang="ru-RU" sz="2400" dirty="0">
                <a:latin typeface="Gotham Pro Medium" pitchFamily="50" charset="0"/>
                <a:cs typeface="Gotham Pro Medium" pitchFamily="50" charset="0"/>
              </a:rPr>
              <a:t>Выводы (заключение) о </a:t>
            </a:r>
            <a:r>
              <a:rPr lang="ru-RU" sz="2400">
                <a:latin typeface="Gotham Pro Medium" pitchFamily="50" charset="0"/>
                <a:cs typeface="Gotham Pro Medium" pitchFamily="50" charset="0"/>
              </a:rPr>
              <a:t>проделанной работе.</a:t>
            </a:r>
            <a:endParaRPr lang="ru-RU" sz="2400" dirty="0"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1424493"/>
            <a:ext cx="152401" cy="150877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2000557"/>
            <a:ext cx="152401" cy="150877"/>
          </a:xfrm>
          <a:prstGeom prst="rect">
            <a:avLst/>
          </a:prstGeom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2936661"/>
            <a:ext cx="152401" cy="150877"/>
          </a:xfrm>
          <a:prstGeom prst="rect">
            <a:avLst/>
          </a:prstGeom>
        </p:spPr>
      </p:pic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3872765"/>
            <a:ext cx="152401" cy="150877"/>
          </a:xfrm>
          <a:prstGeom prst="rect">
            <a:avLst/>
          </a:prstGeom>
        </p:spPr>
      </p:pic>
      <p:pic>
        <p:nvPicPr>
          <p:cNvPr id="15" name="Рисунок 14" descr="презентация КМУ 15_03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500"/>
            <a:ext cx="12192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72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Gotham Pro Medium</vt:lpstr>
      <vt:lpstr>Muller Bold</vt:lpstr>
      <vt:lpstr>YS Text</vt:lpstr>
      <vt:lpstr>Gotham Pro Black</vt:lpstr>
      <vt:lpstr>Calibri</vt:lpstr>
      <vt:lpstr>Muller Regular</vt:lpstr>
      <vt:lpstr>Gotham Pro</vt:lpstr>
      <vt:lpstr>Тема Office</vt:lpstr>
      <vt:lpstr>Презентация PowerPoint</vt:lpstr>
      <vt:lpstr>РЕКОМЕНДУЕМОЕ СОДЕРЖАНИЕ ДОКЛАДА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вуза кафедра</dc:title>
  <dc:creator>КАТЯ</dc:creator>
  <cp:lastModifiedBy>Хорошева Екатерина Александровна</cp:lastModifiedBy>
  <cp:revision>19</cp:revision>
  <cp:lastPrinted>2017-01-26T09:30:58Z</cp:lastPrinted>
  <dcterms:created xsi:type="dcterms:W3CDTF">2017-01-26T09:07:02Z</dcterms:created>
  <dcterms:modified xsi:type="dcterms:W3CDTF">2022-03-18T10:39:16Z</dcterms:modified>
</cp:coreProperties>
</file>