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66" r:id="rId3"/>
    <p:sldId id="265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Юшков Евгений Юрьевич" initials="ЮЕЮ" lastIdx="1" clrIdx="0">
    <p:extLst>
      <p:ext uri="{19B8F6BF-5375-455C-9EA6-DF929625EA0E}">
        <p15:presenceInfo xmlns:p15="http://schemas.microsoft.com/office/powerpoint/2012/main" userId="S::207848@niuitmo.ru::76140038-dc93-4534-a723-232e168b13b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2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92" y="1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FB8E7-D99A-4587-868A-0F3D285E37AE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13B4E-E33D-4BDD-AC2B-A13C2BD68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637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1C44F2-E8E2-49F5-A972-2301F971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77AC0D-6A29-4328-98D3-1009BCAE9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EAC429-AAAB-497A-848D-105BFED36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28538-6A2C-4D54-8874-71F45379E869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2B19F5-0FCF-491D-A402-92AB8FDD4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D825E0-36BB-4CCD-B70B-1CD726A80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79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E02D49-1214-4721-9B53-323589A44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107AFEE-CF8A-461F-A013-9CBE0BA64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981E54-D9B6-4711-9F2D-6EB816F42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2A49-2305-4EA4-ADFD-81382EEE5D67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6713DF-13D7-43BA-B871-E331F2349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14DE50-E0A6-4BC1-803E-FB688999A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173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E2D1C85-9CDC-45F9-994D-47B27B3D9D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299222-11F6-4D79-8041-B728449E6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7552A2-D763-4595-AC4A-03C459A54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7447-AE8B-4E53-8EFB-B63FDA269050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D81BCA-05E7-445E-B364-3E5566A0E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17AE62-2592-454E-8EBD-1346E70D0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99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2847D4-715E-4CA0-AD98-9C86C822F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995F21-AEE9-4A01-83D2-EADBFD127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4BB0CC-4157-4CC4-AE7B-5930F326C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F2AB1-E7D6-4B57-AF9E-FE11512640D8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85F94F-CE48-48D2-AF3E-96D3FA7F0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440921-3E4F-47BE-9F91-B7BB6125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28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DFB086-7FED-4BE4-A038-02FBB105B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DEC4DB-EB2C-459C-AA38-46B7C1535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4876BA-8CC6-438C-BE14-F1BC6553F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57F2-9A45-41E3-AF25-DE524CAF0611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82189A-2569-44F4-B48B-8F25A56D5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9DE3FA-3BD2-45CF-A072-1A612E785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35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2755B-7851-4A4A-AF5F-9E26C0C4E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81D51A-E813-4D03-8C55-0B0F3502E6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7074F6-7B06-464D-B59A-2BE6F1676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8D0EDF-BA46-437D-8776-8E1AC5001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A4D0-83C8-4D8D-AF1A-CDC55D9FDD66}" type="datetime1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37AAA0-C0ED-4A9A-AFFE-FFFE3650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B7553A-8A8E-4A66-8BAE-70961287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98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8D99DD-1E0E-4126-BAC2-D5BC312E9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1C8071-6820-4D80-97E7-A915B18DB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F16CF3F-811D-44EA-A720-732328B44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09270DA-A2BB-418F-BADE-7F6380519F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52B6E84-044E-48C3-8984-29C7CFCE76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6B38C56-02BB-4CEE-A169-9B5C698D9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E09E7-1C71-47F3-B794-2C743A06D229}" type="datetime1">
              <a:rPr lang="ru-RU" smtClean="0"/>
              <a:t>27.03.2020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1750DD1-193C-443F-B6D0-13A95F48D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562BC15-2642-480A-9F6A-A89B4F3FE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37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5D9C2-18B1-491D-9929-397E5944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344F403-18B7-49E4-865C-2FA5B64AC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C0B01-159B-47C6-B8EA-717E439CB5A5}" type="datetime1">
              <a:rPr lang="ru-RU" smtClean="0"/>
              <a:t>27.03.2020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6A2B86-00E8-4187-83F0-EAE5C4917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0C92DED-F04F-4A34-9BBC-D1F05F8E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840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21266E3-985A-40C8-9737-75571AD38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0601D-0A3E-4ED3-A2B6-E4E594F661B4}" type="datetime1">
              <a:rPr lang="ru-RU" smtClean="0"/>
              <a:t>27.03.2020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5364AA-6B0E-496E-BDA7-6C4175828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55EF870-1B19-41FC-BE03-7D844608A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368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8D96E6-E9B8-4D29-8809-AD12305BD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B45241-2271-4482-9DBB-144707371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055E71-ACEE-479A-A773-5F131D6C6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310B1F-8559-4780-873F-477CEE477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C528C-5C69-4041-8C95-73A28306575D}" type="datetime1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312B34-5E11-405A-86C0-76A3658E8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18EC72-B141-40DB-A2EE-EF624AC7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30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C51BD5-1747-49BE-8702-8DFC6C064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3C28F78-64F3-4617-BD69-834C4A636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4D5F98-4E16-44D6-9D3C-0AD0F5CD0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59F40A4-D558-46C7-A9A2-DFB01AFF0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F317-923D-4C67-A479-6EB9E45415C4}" type="datetime1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2C04CD-D1F4-41E0-9977-001D71A8F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B102F37-5E56-409D-96C7-B8742B952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73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89312A-E1FD-4D86-9C91-9266388C7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6281CE-B5C4-4EBD-886E-5BED7BBF6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D697C3-9636-4105-9BC0-9CE7B7159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89B07-5B7B-41C9-A47A-7B0BB0A28A8D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B883EF-DB65-4F39-8346-920CB23F5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E02557-32E3-4C03-ACFC-EFF7E3C6BF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545AD-C4EE-4034-B161-D9E6DC7F2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93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630FA6-58B7-4C27-9471-4E19A65CF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1668" y="2122673"/>
            <a:ext cx="6768662" cy="830997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Название доклада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1A0851-C81E-48BC-A2D3-AF4E7E140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235" y="4719837"/>
            <a:ext cx="6014566" cy="1655762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ФИО автора и соавторов</a:t>
            </a:r>
          </a:p>
          <a:p>
            <a:pPr algn="l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ФИО, учёная степень, звание, должность научного руководителя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136DF8-2581-4515-8BB4-0E6060D99771}"/>
              </a:ext>
            </a:extLst>
          </p:cNvPr>
          <p:cNvSpPr txBox="1"/>
          <p:nvPr/>
        </p:nvSpPr>
        <p:spPr>
          <a:xfrm>
            <a:off x="4247492" y="529596"/>
            <a:ext cx="36970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ВУЗ</a:t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факультет (кафедра)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37AB2A9-591D-4F14-93A5-63369A562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8445" y="5740902"/>
            <a:ext cx="2043555" cy="111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54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936ABE-1ED1-479C-99B2-493EA020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20862" y="106223"/>
            <a:ext cx="701212" cy="365125"/>
          </a:xfrm>
        </p:spPr>
        <p:txBody>
          <a:bodyPr/>
          <a:lstStyle/>
          <a:p>
            <a:fld id="{7F3545AD-C4EE-4034-B161-D9E6DC7F2EE2}" type="slidenum">
              <a:rPr lang="ru-RU" sz="2000" smtClean="0">
                <a:solidFill>
                  <a:schemeClr val="tx1"/>
                </a:solidFill>
              </a:rPr>
              <a:t>2</a:t>
            </a:fld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37AB2A9-591D-4F14-93A5-63369A562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8445" y="5740902"/>
            <a:ext cx="2043555" cy="1117098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DFC48B1-C019-402F-8A7F-BD6BF87D880F}"/>
              </a:ext>
            </a:extLst>
          </p:cNvPr>
          <p:cNvSpPr txBox="1">
            <a:spLocks/>
          </p:cNvSpPr>
          <p:nvPr/>
        </p:nvSpPr>
        <p:spPr>
          <a:xfrm>
            <a:off x="93235" y="46758"/>
            <a:ext cx="7257362" cy="8309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Заголовок слайда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14898DB8-FE90-4142-B46A-70E8EB6BB4E6}"/>
              </a:ext>
            </a:extLst>
          </p:cNvPr>
          <p:cNvSpPr txBox="1">
            <a:spLocks/>
          </p:cNvSpPr>
          <p:nvPr/>
        </p:nvSpPr>
        <p:spPr>
          <a:xfrm>
            <a:off x="81434" y="1201927"/>
            <a:ext cx="6014566" cy="1491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Формулировка научной 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проблемы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актуальности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исследования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4258DC7-0B14-4FD5-A768-11AA85CCB546}"/>
              </a:ext>
            </a:extLst>
          </p:cNvPr>
          <p:cNvCxnSpPr>
            <a:cxnSpLocks/>
          </p:cNvCxnSpPr>
          <p:nvPr/>
        </p:nvCxnSpPr>
        <p:spPr>
          <a:xfrm flipV="1">
            <a:off x="0" y="877755"/>
            <a:ext cx="9492062" cy="11609"/>
          </a:xfrm>
          <a:prstGeom prst="line">
            <a:avLst/>
          </a:prstGeom>
          <a:ln w="28575">
            <a:solidFill>
              <a:srgbClr val="23247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006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936ABE-1ED1-479C-99B2-493EA020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20862" y="106223"/>
            <a:ext cx="701212" cy="365125"/>
          </a:xfrm>
        </p:spPr>
        <p:txBody>
          <a:bodyPr/>
          <a:lstStyle/>
          <a:p>
            <a:fld id="{7F3545AD-C4EE-4034-B161-D9E6DC7F2EE2}" type="slidenum">
              <a:rPr lang="ru-RU" sz="2000" smtClean="0">
                <a:solidFill>
                  <a:schemeClr val="tx1"/>
                </a:solidFill>
              </a:rPr>
              <a:t>3</a:t>
            </a:fld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37AB2A9-591D-4F14-93A5-63369A562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8445" y="5740902"/>
            <a:ext cx="2043555" cy="1117098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DFC48B1-C019-402F-8A7F-BD6BF87D880F}"/>
              </a:ext>
            </a:extLst>
          </p:cNvPr>
          <p:cNvSpPr txBox="1">
            <a:spLocks/>
          </p:cNvSpPr>
          <p:nvPr/>
        </p:nvSpPr>
        <p:spPr>
          <a:xfrm>
            <a:off x="93235" y="46758"/>
            <a:ext cx="7257362" cy="8309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Заголовок слайда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14898DB8-FE90-4142-B46A-70E8EB6BB4E6}"/>
              </a:ext>
            </a:extLst>
          </p:cNvPr>
          <p:cNvSpPr txBox="1">
            <a:spLocks/>
          </p:cNvSpPr>
          <p:nvPr/>
        </p:nvSpPr>
        <p:spPr>
          <a:xfrm>
            <a:off x="81434" y="1201927"/>
            <a:ext cx="6014566" cy="14917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Постановка задач, которые необходимо было решить в ходе выполнения исследовательской работы</a:t>
            </a:r>
          </a:p>
          <a:p>
            <a:pPr algn="l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4258DC7-0B14-4FD5-A768-11AA85CCB546}"/>
              </a:ext>
            </a:extLst>
          </p:cNvPr>
          <p:cNvCxnSpPr>
            <a:cxnSpLocks/>
          </p:cNvCxnSpPr>
          <p:nvPr/>
        </p:nvCxnSpPr>
        <p:spPr>
          <a:xfrm flipV="1">
            <a:off x="0" y="877755"/>
            <a:ext cx="9492062" cy="11609"/>
          </a:xfrm>
          <a:prstGeom prst="line">
            <a:avLst/>
          </a:prstGeom>
          <a:ln w="28575">
            <a:solidFill>
              <a:srgbClr val="23247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599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936ABE-1ED1-479C-99B2-493EA020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20862" y="106223"/>
            <a:ext cx="701212" cy="365125"/>
          </a:xfrm>
        </p:spPr>
        <p:txBody>
          <a:bodyPr/>
          <a:lstStyle/>
          <a:p>
            <a:fld id="{7F3545AD-C4EE-4034-B161-D9E6DC7F2EE2}" type="slidenum">
              <a:rPr lang="ru-RU" sz="2000" smtClean="0">
                <a:solidFill>
                  <a:schemeClr val="tx1"/>
                </a:solidFill>
              </a:rPr>
              <a:t>4</a:t>
            </a:fld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37AB2A9-591D-4F14-93A5-63369A562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8445" y="5740902"/>
            <a:ext cx="2043555" cy="1117098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DFC48B1-C019-402F-8A7F-BD6BF87D880F}"/>
              </a:ext>
            </a:extLst>
          </p:cNvPr>
          <p:cNvSpPr txBox="1">
            <a:spLocks/>
          </p:cNvSpPr>
          <p:nvPr/>
        </p:nvSpPr>
        <p:spPr>
          <a:xfrm>
            <a:off x="93235" y="46758"/>
            <a:ext cx="7257362" cy="8309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Заголовок слайда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14898DB8-FE90-4142-B46A-70E8EB6BB4E6}"/>
              </a:ext>
            </a:extLst>
          </p:cNvPr>
          <p:cNvSpPr txBox="1">
            <a:spLocks/>
          </p:cNvSpPr>
          <p:nvPr/>
        </p:nvSpPr>
        <p:spPr>
          <a:xfrm>
            <a:off x="81434" y="1201927"/>
            <a:ext cx="6014566" cy="1491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Обоснование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теоретической базы (определение понятий / выбор методов / доказательство идей)</a:t>
            </a:r>
          </a:p>
          <a:p>
            <a:pPr algn="l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4258DC7-0B14-4FD5-A768-11AA85CCB546}"/>
              </a:ext>
            </a:extLst>
          </p:cNvPr>
          <p:cNvCxnSpPr>
            <a:cxnSpLocks/>
          </p:cNvCxnSpPr>
          <p:nvPr/>
        </p:nvCxnSpPr>
        <p:spPr>
          <a:xfrm flipV="1">
            <a:off x="0" y="877755"/>
            <a:ext cx="9492062" cy="11609"/>
          </a:xfrm>
          <a:prstGeom prst="line">
            <a:avLst/>
          </a:prstGeom>
          <a:ln w="28575">
            <a:solidFill>
              <a:srgbClr val="23247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4922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936ABE-1ED1-479C-99B2-493EA020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20862" y="106223"/>
            <a:ext cx="701212" cy="365125"/>
          </a:xfrm>
        </p:spPr>
        <p:txBody>
          <a:bodyPr/>
          <a:lstStyle/>
          <a:p>
            <a:fld id="{7F3545AD-C4EE-4034-B161-D9E6DC7F2EE2}" type="slidenum">
              <a:rPr lang="ru-RU" sz="2000" smtClean="0">
                <a:solidFill>
                  <a:schemeClr val="tx1"/>
                </a:solidFill>
              </a:rPr>
              <a:t>5</a:t>
            </a:fld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37AB2A9-591D-4F14-93A5-63369A562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8445" y="5740902"/>
            <a:ext cx="2043555" cy="1117098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DFC48B1-C019-402F-8A7F-BD6BF87D880F}"/>
              </a:ext>
            </a:extLst>
          </p:cNvPr>
          <p:cNvSpPr txBox="1">
            <a:spLocks/>
          </p:cNvSpPr>
          <p:nvPr/>
        </p:nvSpPr>
        <p:spPr>
          <a:xfrm>
            <a:off x="93235" y="46758"/>
            <a:ext cx="7257362" cy="8309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Заголовок слайда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14898DB8-FE90-4142-B46A-70E8EB6BB4E6}"/>
              </a:ext>
            </a:extLst>
          </p:cNvPr>
          <p:cNvSpPr txBox="1">
            <a:spLocks/>
          </p:cNvSpPr>
          <p:nvPr/>
        </p:nvSpPr>
        <p:spPr>
          <a:xfrm>
            <a:off x="81434" y="1201927"/>
            <a:ext cx="6014566" cy="1491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Конкретные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результаты (теоретическая часть, примеры, ход эксперимента)</a:t>
            </a:r>
          </a:p>
          <a:p>
            <a:pPr algn="l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4258DC7-0B14-4FD5-A768-11AA85CCB546}"/>
              </a:ext>
            </a:extLst>
          </p:cNvPr>
          <p:cNvCxnSpPr>
            <a:cxnSpLocks/>
          </p:cNvCxnSpPr>
          <p:nvPr/>
        </p:nvCxnSpPr>
        <p:spPr>
          <a:xfrm flipV="1">
            <a:off x="0" y="877755"/>
            <a:ext cx="9492062" cy="11609"/>
          </a:xfrm>
          <a:prstGeom prst="line">
            <a:avLst/>
          </a:prstGeom>
          <a:ln w="28575">
            <a:solidFill>
              <a:srgbClr val="23247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714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936ABE-1ED1-479C-99B2-493EA020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20862" y="106223"/>
            <a:ext cx="701212" cy="365125"/>
          </a:xfrm>
        </p:spPr>
        <p:txBody>
          <a:bodyPr/>
          <a:lstStyle/>
          <a:p>
            <a:fld id="{7F3545AD-C4EE-4034-B161-D9E6DC7F2EE2}" type="slidenum">
              <a:rPr lang="ru-RU" sz="2000" smtClean="0">
                <a:solidFill>
                  <a:schemeClr val="tx1"/>
                </a:solidFill>
              </a:rPr>
              <a:t>6</a:t>
            </a:fld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37AB2A9-591D-4F14-93A5-63369A562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8445" y="5740902"/>
            <a:ext cx="2043555" cy="1117098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DFC48B1-C019-402F-8A7F-BD6BF87D880F}"/>
              </a:ext>
            </a:extLst>
          </p:cNvPr>
          <p:cNvSpPr txBox="1">
            <a:spLocks/>
          </p:cNvSpPr>
          <p:nvPr/>
        </p:nvSpPr>
        <p:spPr>
          <a:xfrm>
            <a:off x="93235" y="46758"/>
            <a:ext cx="7257362" cy="8309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Заголовок слайда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14898DB8-FE90-4142-B46A-70E8EB6BB4E6}"/>
              </a:ext>
            </a:extLst>
          </p:cNvPr>
          <p:cNvSpPr txBox="1">
            <a:spLocks/>
          </p:cNvSpPr>
          <p:nvPr/>
        </p:nvSpPr>
        <p:spPr>
          <a:xfrm>
            <a:off x="81434" y="1201927"/>
            <a:ext cx="7856066" cy="1491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Выводы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(заключение) о проделанной работе</a:t>
            </a:r>
          </a:p>
          <a:p>
            <a:pPr algn="l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4258DC7-0B14-4FD5-A768-11AA85CCB546}"/>
              </a:ext>
            </a:extLst>
          </p:cNvPr>
          <p:cNvCxnSpPr>
            <a:cxnSpLocks/>
          </p:cNvCxnSpPr>
          <p:nvPr/>
        </p:nvCxnSpPr>
        <p:spPr>
          <a:xfrm flipV="1">
            <a:off x="0" y="877755"/>
            <a:ext cx="9492062" cy="11609"/>
          </a:xfrm>
          <a:prstGeom prst="line">
            <a:avLst/>
          </a:prstGeom>
          <a:ln w="28575">
            <a:solidFill>
              <a:srgbClr val="23247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7860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86</Words>
  <Application>Microsoft Office PowerPoint</Application>
  <PresentationFormat>Широкоэкранный</PresentationFormat>
  <Paragraphs>19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доклада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Юшков Евгений Юрьевич</dc:creator>
  <cp:lastModifiedBy>Юшков Евгений Юрьевич</cp:lastModifiedBy>
  <cp:revision>11</cp:revision>
  <dcterms:created xsi:type="dcterms:W3CDTF">2020-03-26T14:33:29Z</dcterms:created>
  <dcterms:modified xsi:type="dcterms:W3CDTF">2020-03-27T10:30:42Z</dcterms:modified>
</cp:coreProperties>
</file>