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10"/>
  </p:notesMasterIdLst>
  <p:handoutMasterIdLst>
    <p:handoutMasterId r:id="rId11"/>
  </p:handoutMasterIdLst>
  <p:sldIdLst>
    <p:sldId id="265" r:id="rId3"/>
    <p:sldId id="267" r:id="rId4"/>
    <p:sldId id="264" r:id="rId5"/>
    <p:sldId id="269" r:id="rId6"/>
    <p:sldId id="266" r:id="rId7"/>
    <p:sldId id="268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1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1" autoAdjust="0"/>
    <p:restoredTop sz="94720" autoAdjust="0"/>
  </p:normalViewPr>
  <p:slideViewPr>
    <p:cSldViewPr snapToGrid="0" snapToObjects="1" showGuides="1">
      <p:cViewPr varScale="1">
        <p:scale>
          <a:sx n="140" d="100"/>
          <a:sy n="140" d="100"/>
        </p:scale>
        <p:origin x="856" y="192"/>
      </p:cViewPr>
      <p:guideLst>
        <p:guide orient="horz" pos="1611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4/8/19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4/8/19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Редактируемый элемент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9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1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 и год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926326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637205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693" y="997421"/>
            <a:ext cx="5965438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5697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3140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/>
              <a:t>Место для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2010279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Контактные данные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46133"/>
            <a:ext cx="6273934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8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9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498"/>
            <a:ext cx="8229600" cy="620315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30254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1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3275819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6085706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718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2104557"/>
            <a:ext cx="6400800" cy="705749"/>
          </a:xfrm>
        </p:spPr>
        <p:txBody>
          <a:bodyPr>
            <a:normAutofit/>
          </a:bodyPr>
          <a:lstStyle/>
          <a:p>
            <a:r>
              <a:rPr lang="ru-RU" sz="4000" dirty="0"/>
              <a:t>Название презентации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000" dirty="0"/>
              <a:t>Имя докладчика</a:t>
            </a:r>
            <a:endParaRPr lang="nl-NL" sz="2000" dirty="0"/>
          </a:p>
          <a:p>
            <a:r>
              <a:rPr lang="en-US" dirty="0"/>
              <a:t>E</a:t>
            </a:r>
            <a:r>
              <a:rPr lang="nl-NL" dirty="0"/>
              <a:t>-mail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3214"/>
            <a:ext cx="6273934" cy="620483"/>
          </a:xfrm>
        </p:spPr>
        <p:txBody>
          <a:bodyPr/>
          <a:lstStyle/>
          <a:p>
            <a:r>
              <a:rPr lang="ru-RU" dirty="0"/>
              <a:t>Актуальность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1965"/>
            <a:ext cx="6273934" cy="2848490"/>
          </a:xfrm>
        </p:spPr>
        <p:txBody>
          <a:bodyPr>
            <a:normAutofit/>
          </a:bodyPr>
          <a:lstStyle/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 lvl="1">
              <a:buClr>
                <a:srgbClr val="1946BA"/>
              </a:buClr>
            </a:pPr>
            <a:r>
              <a:rPr lang="ru-RU" dirty="0"/>
              <a:t>Второй уровень списка</a:t>
            </a:r>
            <a:endParaRPr lang="en-US" dirty="0"/>
          </a:p>
          <a:p>
            <a:pPr lvl="2">
              <a:buClr>
                <a:srgbClr val="1946BA"/>
              </a:buClr>
            </a:pPr>
            <a:r>
              <a:rPr lang="ru-RU" dirty="0"/>
              <a:t>Третий уровень списка</a:t>
            </a:r>
            <a:endParaRPr lang="en-US" dirty="0"/>
          </a:p>
          <a:p>
            <a:pPr>
              <a:buClr>
                <a:srgbClr val="1946BA"/>
              </a:buClr>
            </a:pP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38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3214"/>
            <a:ext cx="6273934" cy="620483"/>
          </a:xfrm>
        </p:spPr>
        <p:txBody>
          <a:bodyPr/>
          <a:lstStyle/>
          <a:p>
            <a:r>
              <a:rPr lang="ru-RU" dirty="0"/>
              <a:t>Постановка задачи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1965"/>
            <a:ext cx="6273934" cy="2848490"/>
          </a:xfrm>
        </p:spPr>
        <p:txBody>
          <a:bodyPr>
            <a:normAutofit/>
          </a:bodyPr>
          <a:lstStyle/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 lvl="1">
              <a:buClr>
                <a:srgbClr val="1946BA"/>
              </a:buClr>
            </a:pPr>
            <a:r>
              <a:rPr lang="ru-RU" dirty="0"/>
              <a:t>Второй уровень списка</a:t>
            </a:r>
            <a:endParaRPr lang="en-US" dirty="0"/>
          </a:p>
          <a:p>
            <a:pPr lvl="2">
              <a:buClr>
                <a:srgbClr val="1946BA"/>
              </a:buClr>
            </a:pPr>
            <a:r>
              <a:rPr lang="ru-RU" dirty="0"/>
              <a:t>Третий уровень списка</a:t>
            </a:r>
            <a:endParaRPr lang="en-US" dirty="0"/>
          </a:p>
          <a:p>
            <a:pPr>
              <a:buClr>
                <a:srgbClr val="1946BA"/>
              </a:buClr>
            </a:pP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5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3214"/>
            <a:ext cx="6273934" cy="620483"/>
          </a:xfrm>
        </p:spPr>
        <p:txBody>
          <a:bodyPr/>
          <a:lstStyle/>
          <a:p>
            <a:r>
              <a:rPr lang="ru-RU" dirty="0"/>
              <a:t>Решение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1965"/>
            <a:ext cx="6273934" cy="2848490"/>
          </a:xfrm>
        </p:spPr>
        <p:txBody>
          <a:bodyPr>
            <a:normAutofit/>
          </a:bodyPr>
          <a:lstStyle/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 lvl="1">
              <a:buClr>
                <a:srgbClr val="1946BA"/>
              </a:buClr>
            </a:pPr>
            <a:r>
              <a:rPr lang="ru-RU" dirty="0"/>
              <a:t>Второй уровень списка</a:t>
            </a:r>
            <a:endParaRPr lang="en-US" dirty="0"/>
          </a:p>
          <a:p>
            <a:pPr lvl="2">
              <a:buClr>
                <a:srgbClr val="1946BA"/>
              </a:buClr>
            </a:pPr>
            <a:r>
              <a:rPr lang="ru-RU" dirty="0"/>
              <a:t>Третий уровень списка</a:t>
            </a:r>
            <a:endParaRPr lang="en-US" dirty="0"/>
          </a:p>
          <a:p>
            <a:pPr>
              <a:buClr>
                <a:srgbClr val="1946BA"/>
              </a:buClr>
            </a:pP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23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3214"/>
            <a:ext cx="6273934" cy="620483"/>
          </a:xfrm>
        </p:spPr>
        <p:txBody>
          <a:bodyPr/>
          <a:lstStyle/>
          <a:p>
            <a:r>
              <a:rPr lang="ru-RU" dirty="0"/>
              <a:t>Достигнутые результаты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1965"/>
            <a:ext cx="6273934" cy="2848490"/>
          </a:xfrm>
        </p:spPr>
        <p:txBody>
          <a:bodyPr>
            <a:normAutofit/>
          </a:bodyPr>
          <a:lstStyle/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 lvl="1">
              <a:buClr>
                <a:srgbClr val="1946BA"/>
              </a:buClr>
            </a:pPr>
            <a:r>
              <a:rPr lang="ru-RU" dirty="0"/>
              <a:t>Второй уровень списка</a:t>
            </a:r>
            <a:endParaRPr lang="en-US" dirty="0"/>
          </a:p>
          <a:p>
            <a:pPr lvl="2">
              <a:buClr>
                <a:srgbClr val="1946BA"/>
              </a:buClr>
            </a:pPr>
            <a:r>
              <a:rPr lang="ru-RU" dirty="0"/>
              <a:t>Третий уровень списка</a:t>
            </a:r>
            <a:endParaRPr lang="en-US" dirty="0"/>
          </a:p>
          <a:p>
            <a:pPr>
              <a:buClr>
                <a:srgbClr val="1946BA"/>
              </a:buClr>
            </a:pP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66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3214"/>
            <a:ext cx="6273934" cy="620483"/>
          </a:xfrm>
        </p:spPr>
        <p:txBody>
          <a:bodyPr/>
          <a:lstStyle/>
          <a:p>
            <a:r>
              <a:rPr lang="ru-RU" dirty="0"/>
              <a:t>Заключение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1965"/>
            <a:ext cx="6273934" cy="2848490"/>
          </a:xfrm>
        </p:spPr>
        <p:txBody>
          <a:bodyPr>
            <a:normAutofit/>
          </a:bodyPr>
          <a:lstStyle/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 lvl="1">
              <a:buClr>
                <a:srgbClr val="1946BA"/>
              </a:buClr>
            </a:pPr>
            <a:r>
              <a:rPr lang="ru-RU" dirty="0"/>
              <a:t>Второй уровень списка</a:t>
            </a:r>
            <a:endParaRPr lang="en-US" dirty="0"/>
          </a:p>
          <a:p>
            <a:pPr lvl="2">
              <a:buClr>
                <a:srgbClr val="1946BA"/>
              </a:buClr>
            </a:pPr>
            <a:r>
              <a:rPr lang="ru-RU" dirty="0"/>
              <a:t>Третий уровень списка</a:t>
            </a:r>
            <a:endParaRPr lang="en-US" dirty="0"/>
          </a:p>
          <a:p>
            <a:pPr>
              <a:buClr>
                <a:srgbClr val="1946BA"/>
              </a:buClr>
            </a:pP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Первый уровень списка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701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0037"/>
            <a:ext cx="8229600" cy="620483"/>
          </a:xfrm>
        </p:spPr>
        <p:txBody>
          <a:bodyPr/>
          <a:lstStyle/>
          <a:p>
            <a:r>
              <a:rPr lang="ru-RU" dirty="0"/>
              <a:t>Спасибо за внимание</a:t>
            </a:r>
            <a:r>
              <a:rPr lang="en-US" dirty="0"/>
              <a:t>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2490643"/>
            <a:ext cx="8229600" cy="594122"/>
          </a:xfrm>
        </p:spPr>
        <p:txBody>
          <a:bodyPr/>
          <a:lstStyle/>
          <a:p>
            <a:r>
              <a:rPr lang="en-US" dirty="0"/>
              <a:t>www.</a:t>
            </a:r>
            <a:r>
              <a:rPr lang="pl-PL" dirty="0"/>
              <a:t>ifmo.ru</a:t>
            </a:r>
          </a:p>
        </p:txBody>
      </p:sp>
    </p:spTree>
    <p:extLst>
      <p:ext uri="{BB962C8B-B14F-4D97-AF65-F5344CB8AC3E}">
        <p14:creationId xmlns:p14="http://schemas.microsoft.com/office/powerpoint/2010/main" val="186494259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4672</TotalTime>
  <Words>97</Words>
  <Application>Microsoft Macintosh PowerPoint</Application>
  <PresentationFormat>Экран (16:9)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Cover</vt:lpstr>
      <vt:lpstr>1_Cover</vt:lpstr>
      <vt:lpstr>Название презентации</vt:lpstr>
      <vt:lpstr>Актуальность</vt:lpstr>
      <vt:lpstr>Постановка задачи</vt:lpstr>
      <vt:lpstr>Решение</vt:lpstr>
      <vt:lpstr>Достигнутые результаты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</dc:creator>
  <cp:lastModifiedBy>Шаветов Сергей Васильевич</cp:lastModifiedBy>
  <cp:revision>48</cp:revision>
  <dcterms:created xsi:type="dcterms:W3CDTF">2014-06-27T12:30:22Z</dcterms:created>
  <dcterms:modified xsi:type="dcterms:W3CDTF">2019-04-08T10:23:25Z</dcterms:modified>
</cp:coreProperties>
</file>