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  <p:sldMasterId id="2147483698" r:id="rId2"/>
  </p:sldMasterIdLst>
  <p:notesMasterIdLst>
    <p:notesMasterId r:id="rId10"/>
  </p:notesMasterIdLst>
  <p:handoutMasterIdLst>
    <p:handoutMasterId r:id="rId11"/>
  </p:handoutMasterIdLst>
  <p:sldIdLst>
    <p:sldId id="265" r:id="rId3"/>
    <p:sldId id="267" r:id="rId4"/>
    <p:sldId id="264" r:id="rId5"/>
    <p:sldId id="269" r:id="rId6"/>
    <p:sldId id="266" r:id="rId7"/>
    <p:sldId id="268" r:id="rId8"/>
    <p:sldId id="263" r:id="rId9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11">
          <p15:clr>
            <a:srgbClr val="A4A3A4"/>
          </p15:clr>
        </p15:guide>
        <p15:guide id="2" pos="287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31" autoAdjust="0"/>
    <p:restoredTop sz="94720" autoAdjust="0"/>
  </p:normalViewPr>
  <p:slideViewPr>
    <p:cSldViewPr snapToGrid="0" snapToObjects="1" showGuides="1">
      <p:cViewPr varScale="1">
        <p:scale>
          <a:sx n="140" d="100"/>
          <a:sy n="140" d="100"/>
        </p:scale>
        <p:origin x="856" y="192"/>
      </p:cViewPr>
      <p:guideLst>
        <p:guide orient="horz" pos="1611"/>
        <p:guide pos="287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412975-4CFD-C441-A244-B7FD9A9579C2}" type="datetimeFigureOut">
              <a:rPr lang="en-US" smtClean="0"/>
              <a:pPr/>
              <a:t>4/8/19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D660DC-725D-2A44-9F89-74FE668A9C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12542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AFD1C8-470D-774F-8B40-381C3059BD4A}" type="datetimeFigureOut">
              <a:rPr lang="en-US" smtClean="0"/>
              <a:pPr/>
              <a:t>4/8/19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49711C-DB87-6342-8123-FE7E39EB00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07329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4599335"/>
            <a:ext cx="6400800" cy="228599"/>
          </a:xfrm>
        </p:spPr>
        <p:txBody>
          <a:bodyPr anchor="b" anchorCtr="0">
            <a:normAutofit/>
          </a:bodyPr>
          <a:lstStyle>
            <a:lvl1pPr marL="0" indent="0" algn="ctr">
              <a:buNone/>
              <a:defRPr sz="1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/>
              <a:t>Редактируемый элемент</a:t>
            </a:r>
            <a:endParaRPr lang="en-US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5098416" y="49027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5910801" y="42723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2799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927382"/>
            <a:ext cx="8229600" cy="620483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dirty="0"/>
              <a:t>Заголовок</a:t>
            </a:r>
            <a:endParaRPr lang="en-US" dirty="0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457201" y="1759744"/>
            <a:ext cx="2588883" cy="1063056"/>
          </a:xfrm>
          <a:prstGeom prst="round1Rect">
            <a:avLst>
              <a:gd name="adj" fmla="val 37649"/>
            </a:avLst>
          </a:pr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5"/>
          </p:nvPr>
        </p:nvSpPr>
        <p:spPr>
          <a:xfrm>
            <a:off x="3276149" y="1759744"/>
            <a:ext cx="2588883" cy="1063056"/>
          </a:xfrm>
          <a:prstGeom prst="round1Rect">
            <a:avLst>
              <a:gd name="adj" fmla="val 37649"/>
            </a:avLst>
          </a:pr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6"/>
          </p:nvPr>
        </p:nvSpPr>
        <p:spPr>
          <a:xfrm>
            <a:off x="6097917" y="1759744"/>
            <a:ext cx="2588883" cy="1063056"/>
          </a:xfrm>
          <a:prstGeom prst="round1Rect">
            <a:avLst>
              <a:gd name="adj" fmla="val 37649"/>
            </a:avLst>
          </a:pr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Placeholder 24"/>
          <p:cNvSpPr>
            <a:spLocks noGrp="1"/>
          </p:cNvSpPr>
          <p:nvPr>
            <p:ph type="body" sz="quarter" idx="20" hasCustomPrompt="1"/>
          </p:nvPr>
        </p:nvSpPr>
        <p:spPr>
          <a:xfrm>
            <a:off x="457201" y="2899173"/>
            <a:ext cx="2589213" cy="269081"/>
          </a:xfrm>
        </p:spPr>
        <p:txBody>
          <a:bodyPr>
            <a:normAutofit/>
          </a:bodyPr>
          <a:lstStyle>
            <a:lvl1pPr marL="0" indent="0">
              <a:buFont typeface="Arial"/>
              <a:buNone/>
              <a:defRPr sz="1200"/>
            </a:lvl1pPr>
          </a:lstStyle>
          <a:p>
            <a:pPr lvl="0"/>
            <a:r>
              <a:rPr lang="ru-RU" dirty="0"/>
              <a:t>Подпись</a:t>
            </a:r>
            <a:endParaRPr lang="en-US" dirty="0"/>
          </a:p>
        </p:txBody>
      </p:sp>
      <p:sp>
        <p:nvSpPr>
          <p:cNvPr id="14" name="Text Placeholder 24"/>
          <p:cNvSpPr>
            <a:spLocks noGrp="1"/>
          </p:cNvSpPr>
          <p:nvPr>
            <p:ph type="body" sz="quarter" idx="21" hasCustomPrompt="1"/>
          </p:nvPr>
        </p:nvSpPr>
        <p:spPr>
          <a:xfrm>
            <a:off x="3275819" y="2899173"/>
            <a:ext cx="2589213" cy="269081"/>
          </a:xfrm>
        </p:spPr>
        <p:txBody>
          <a:bodyPr>
            <a:normAutofit/>
          </a:bodyPr>
          <a:lstStyle>
            <a:lvl1pPr marL="0" indent="0">
              <a:buFont typeface="Arial"/>
              <a:buNone/>
              <a:defRPr sz="1200"/>
            </a:lvl1pPr>
          </a:lstStyle>
          <a:p>
            <a:pPr lvl="0"/>
            <a:r>
              <a:rPr lang="ru-RU" dirty="0"/>
              <a:t>Подпись</a:t>
            </a:r>
            <a:endParaRPr lang="en-US" dirty="0"/>
          </a:p>
        </p:txBody>
      </p:sp>
      <p:sp>
        <p:nvSpPr>
          <p:cNvPr id="15" name="Text Placeholder 24"/>
          <p:cNvSpPr>
            <a:spLocks noGrp="1"/>
          </p:cNvSpPr>
          <p:nvPr>
            <p:ph type="body" sz="quarter" idx="22" hasCustomPrompt="1"/>
          </p:nvPr>
        </p:nvSpPr>
        <p:spPr>
          <a:xfrm>
            <a:off x="6085706" y="2899173"/>
            <a:ext cx="2589213" cy="269081"/>
          </a:xfrm>
        </p:spPr>
        <p:txBody>
          <a:bodyPr>
            <a:normAutofit/>
          </a:bodyPr>
          <a:lstStyle>
            <a:lvl1pPr marL="0" indent="0">
              <a:buFont typeface="Arial"/>
              <a:buNone/>
              <a:defRPr sz="1200"/>
            </a:lvl1pPr>
          </a:lstStyle>
          <a:p>
            <a:pPr lvl="0"/>
            <a:r>
              <a:rPr lang="ru-RU" dirty="0"/>
              <a:t>Подпись</a:t>
            </a:r>
            <a:endParaRPr lang="en-US" dirty="0"/>
          </a:p>
        </p:txBody>
      </p:sp>
      <p:sp>
        <p:nvSpPr>
          <p:cNvPr id="19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57200" y="3319723"/>
            <a:ext cx="4038600" cy="127490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Первый уровень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Пятый уровень</a:t>
            </a:r>
          </a:p>
          <a:p>
            <a:pPr lvl="4"/>
            <a:r>
              <a:rPr lang="ru-RU" dirty="0"/>
              <a:t>Шестой уровень</a:t>
            </a:r>
            <a:endParaRPr lang="en-US" dirty="0"/>
          </a:p>
        </p:txBody>
      </p:sp>
      <p:sp>
        <p:nvSpPr>
          <p:cNvPr id="20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48200" y="3319723"/>
            <a:ext cx="4038600" cy="127490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Первый уровень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Пятый уровень</a:t>
            </a:r>
          </a:p>
          <a:p>
            <a:pPr lvl="4"/>
            <a:r>
              <a:rPr lang="ru-RU" dirty="0"/>
              <a:t>Шестой уровень</a:t>
            </a:r>
            <a:endParaRPr lang="en-US" dirty="0"/>
          </a:p>
        </p:txBody>
      </p:sp>
      <p:sp>
        <p:nvSpPr>
          <p:cNvPr id="21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030768" y="185639"/>
            <a:ext cx="465603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 i="0" cap="none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Колонтитул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3299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927382"/>
            <a:ext cx="8229600" cy="620483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dirty="0"/>
              <a:t>Заголовок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57199" y="1759937"/>
            <a:ext cx="5018388" cy="2943032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Первый уровень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Пятый уровень</a:t>
            </a:r>
          </a:p>
          <a:p>
            <a:pPr lvl="4"/>
            <a:r>
              <a:rPr lang="ru-RU" dirty="0"/>
              <a:t>Шестой уровень</a:t>
            </a:r>
            <a:endParaRPr lang="en-US" dirty="0"/>
          </a:p>
        </p:txBody>
      </p:sp>
      <p:sp>
        <p:nvSpPr>
          <p:cNvPr id="18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5659439" y="1770130"/>
            <a:ext cx="3036565" cy="2919036"/>
          </a:xfrm>
          <a:custGeom>
            <a:avLst/>
            <a:gdLst>
              <a:gd name="connsiteX0" fmla="*/ 0 w 3027362"/>
              <a:gd name="connsiteY0" fmla="*/ 0 h 1885950"/>
              <a:gd name="connsiteX1" fmla="*/ 2528981 w 3027362"/>
              <a:gd name="connsiteY1" fmla="*/ 0 h 1885950"/>
              <a:gd name="connsiteX2" fmla="*/ 3027362 w 3027362"/>
              <a:gd name="connsiteY2" fmla="*/ 498381 h 1885950"/>
              <a:gd name="connsiteX3" fmla="*/ 3027362 w 3027362"/>
              <a:gd name="connsiteY3" fmla="*/ 1885950 h 1885950"/>
              <a:gd name="connsiteX4" fmla="*/ 0 w 3027362"/>
              <a:gd name="connsiteY4" fmla="*/ 1885950 h 1885950"/>
              <a:gd name="connsiteX5" fmla="*/ 0 w 3027362"/>
              <a:gd name="connsiteY5" fmla="*/ 0 h 1885950"/>
              <a:gd name="connsiteX0" fmla="*/ 0 w 3036565"/>
              <a:gd name="connsiteY0" fmla="*/ 0 h 3892048"/>
              <a:gd name="connsiteX1" fmla="*/ 2528981 w 3036565"/>
              <a:gd name="connsiteY1" fmla="*/ 0 h 3892048"/>
              <a:gd name="connsiteX2" fmla="*/ 3027362 w 3036565"/>
              <a:gd name="connsiteY2" fmla="*/ 498381 h 3892048"/>
              <a:gd name="connsiteX3" fmla="*/ 3036565 w 3036565"/>
              <a:gd name="connsiteY3" fmla="*/ 3892048 h 3892048"/>
              <a:gd name="connsiteX4" fmla="*/ 0 w 3036565"/>
              <a:gd name="connsiteY4" fmla="*/ 1885950 h 3892048"/>
              <a:gd name="connsiteX5" fmla="*/ 0 w 3036565"/>
              <a:gd name="connsiteY5" fmla="*/ 0 h 3892048"/>
              <a:gd name="connsiteX0" fmla="*/ 0 w 3036565"/>
              <a:gd name="connsiteY0" fmla="*/ 0 h 3892048"/>
              <a:gd name="connsiteX1" fmla="*/ 2528981 w 3036565"/>
              <a:gd name="connsiteY1" fmla="*/ 0 h 3892048"/>
              <a:gd name="connsiteX2" fmla="*/ 3027362 w 3036565"/>
              <a:gd name="connsiteY2" fmla="*/ 498381 h 3892048"/>
              <a:gd name="connsiteX3" fmla="*/ 3036565 w 3036565"/>
              <a:gd name="connsiteY3" fmla="*/ 3892048 h 3892048"/>
              <a:gd name="connsiteX4" fmla="*/ 9203 w 3036565"/>
              <a:gd name="connsiteY4" fmla="*/ 3892047 h 3892048"/>
              <a:gd name="connsiteX5" fmla="*/ 0 w 3036565"/>
              <a:gd name="connsiteY5" fmla="*/ 0 h 3892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36565" h="3892048">
                <a:moveTo>
                  <a:pt x="0" y="0"/>
                </a:moveTo>
                <a:lnTo>
                  <a:pt x="2528981" y="0"/>
                </a:lnTo>
                <a:cubicBezTo>
                  <a:pt x="2804229" y="0"/>
                  <a:pt x="3027362" y="223133"/>
                  <a:pt x="3027362" y="498381"/>
                </a:cubicBezTo>
                <a:cubicBezTo>
                  <a:pt x="3030430" y="1629603"/>
                  <a:pt x="3033497" y="2760826"/>
                  <a:pt x="3036565" y="3892048"/>
                </a:cubicBezTo>
                <a:lnTo>
                  <a:pt x="9203" y="3892047"/>
                </a:lnTo>
                <a:cubicBezTo>
                  <a:pt x="6135" y="2594698"/>
                  <a:pt x="3068" y="1297349"/>
                  <a:pt x="0" y="0"/>
                </a:cubicBezTo>
                <a:close/>
              </a:path>
            </a:pathLst>
          </a:cu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030768" y="185639"/>
            <a:ext cx="465603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 i="0" cap="none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Колонтитул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59113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030768" y="185639"/>
            <a:ext cx="465603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 i="0" cap="none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Колонтитул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5387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4599335"/>
            <a:ext cx="6400800" cy="228599"/>
          </a:xfrm>
        </p:spPr>
        <p:txBody>
          <a:bodyPr anchor="b" anchorCtr="0">
            <a:normAutofit/>
          </a:bodyPr>
          <a:lstStyle>
            <a:lvl1pPr marL="0" indent="0" algn="ctr">
              <a:buNone/>
              <a:defRPr sz="1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/>
              <a:t>Город и год</a:t>
            </a:r>
            <a:endParaRPr lang="en-US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5098416" y="49027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5910801" y="42723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1371600" y="2926326"/>
            <a:ext cx="6400800" cy="705749"/>
          </a:xfrm>
        </p:spPr>
        <p:txBody>
          <a:bodyPr anchor="b">
            <a:normAutofit/>
          </a:bodyPr>
          <a:lstStyle>
            <a:lvl1pPr algn="ctr">
              <a:defRPr sz="3200" b="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Название презентации</a:t>
            </a:r>
            <a:endParaRPr lang="en-US" dirty="0"/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1371600" y="3637205"/>
            <a:ext cx="6400800" cy="462905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600" baseline="0">
                <a:solidFill>
                  <a:schemeClr val="bg1"/>
                </a:solidFill>
              </a:defRPr>
            </a:lvl1pPr>
            <a:lvl2pPr marL="457200" indent="0" algn="l">
              <a:buFontTx/>
              <a:buNone/>
              <a:defRPr/>
            </a:lvl2pPr>
            <a:lvl3pPr marL="914400" indent="0" algn="l">
              <a:buFontTx/>
              <a:buNone/>
              <a:defRPr/>
            </a:lvl3pPr>
            <a:lvl4pPr marL="1371600" indent="0" algn="l">
              <a:buFontTx/>
              <a:buNone/>
              <a:defRPr/>
            </a:lvl4pPr>
            <a:lvl5pPr marL="1828800" indent="0" algn="l">
              <a:buFontTx/>
              <a:buNone/>
              <a:defRPr/>
            </a:lvl5pPr>
          </a:lstStyle>
          <a:p>
            <a:pPr lvl="0"/>
            <a:r>
              <a:rPr lang="ru-RU" dirty="0"/>
              <a:t>Имя и контактные данные автора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0845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64693" y="997421"/>
            <a:ext cx="5965438" cy="1488969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 dirty="0"/>
              <a:t>Название презентации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765697" y="2571750"/>
            <a:ext cx="5965825" cy="1652588"/>
          </a:xfrm>
        </p:spPr>
        <p:txBody>
          <a:bodyPr>
            <a:normAutofit/>
          </a:bodyPr>
          <a:lstStyle>
            <a:lvl1pPr marL="0" indent="0" algn="l">
              <a:buFontTx/>
              <a:buNone/>
              <a:defRPr sz="1600"/>
            </a:lvl1pPr>
            <a:lvl2pPr marL="457200" indent="0" algn="l">
              <a:buFontTx/>
              <a:buNone/>
              <a:defRPr/>
            </a:lvl2pPr>
            <a:lvl3pPr marL="914400" indent="0" algn="l">
              <a:buFontTx/>
              <a:buNone/>
              <a:defRPr/>
            </a:lvl3pPr>
            <a:lvl4pPr marL="1371600" indent="0" algn="l">
              <a:buFontTx/>
              <a:buNone/>
              <a:defRPr/>
            </a:lvl4pPr>
            <a:lvl5pPr marL="1828800" indent="0" algn="l">
              <a:buFontTx/>
              <a:buNone/>
              <a:defRPr/>
            </a:lvl5pPr>
          </a:lstStyle>
          <a:p>
            <a:pPr lvl="0"/>
            <a:r>
              <a:rPr lang="ru-RU" dirty="0"/>
              <a:t>Имя и контактные данные автора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14118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3500"/>
          </a:xfrm>
        </p:spPr>
        <p:txBody>
          <a:bodyPr anchor="ctr"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43140" y="927382"/>
            <a:ext cx="2713244" cy="1644368"/>
          </a:xfrm>
        </p:spPr>
        <p:txBody>
          <a:bodyPr anchor="t" anchorCtr="0">
            <a:normAutofit/>
          </a:bodyPr>
          <a:lstStyle>
            <a:lvl1pPr>
              <a:defRPr sz="2800" baseline="0">
                <a:solidFill>
                  <a:srgbClr val="FFFFFF"/>
                </a:solidFill>
              </a:defRPr>
            </a:lvl1pPr>
          </a:lstStyle>
          <a:p>
            <a:r>
              <a:rPr lang="ru-RU" dirty="0"/>
              <a:t>Место для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8255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инал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57200" y="2010279"/>
            <a:ext cx="8229600" cy="620483"/>
          </a:xfrm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Спасибо за внимание!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2787704"/>
            <a:ext cx="8229600" cy="594122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FFFFFF"/>
                </a:solidFill>
              </a:defRPr>
            </a:lvl1pPr>
            <a:lvl2pPr marL="457200" indent="0" algn="ctr">
              <a:buFontTx/>
              <a:buNone/>
              <a:defRPr>
                <a:solidFill>
                  <a:srgbClr val="FFFFFF"/>
                </a:solidFill>
              </a:defRPr>
            </a:lvl2pPr>
            <a:lvl3pPr marL="914400" indent="0" algn="ctr">
              <a:buFontTx/>
              <a:buNone/>
              <a:defRPr>
                <a:solidFill>
                  <a:srgbClr val="FFFFFF"/>
                </a:solidFill>
              </a:defRPr>
            </a:lvl3pPr>
            <a:lvl4pPr marL="1371600" indent="0" algn="ctr">
              <a:buFontTx/>
              <a:buNone/>
              <a:defRPr>
                <a:solidFill>
                  <a:srgbClr val="FFFFFF"/>
                </a:solidFill>
              </a:defRPr>
            </a:lvl4pPr>
            <a:lvl5pPr marL="1828800" indent="0" algn="ctr">
              <a:buFontTx/>
              <a:buNone/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ru-RU" dirty="0"/>
              <a:t>Контактные данные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02213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57200" y="1746133"/>
            <a:ext cx="6273934" cy="2848490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Первый уровень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Пятый уровень</a:t>
            </a:r>
          </a:p>
          <a:p>
            <a:pPr lvl="4"/>
            <a:r>
              <a:rPr lang="ru-RU" dirty="0"/>
              <a:t>Шестой уровень</a:t>
            </a:r>
            <a:endParaRPr lang="en-US" dirty="0"/>
          </a:p>
        </p:txBody>
      </p:sp>
      <p:sp>
        <p:nvSpPr>
          <p:cNvPr id="1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030768" y="185639"/>
            <a:ext cx="465603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 i="0" cap="none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Колонтитул</a:t>
            </a:r>
            <a:endParaRPr lang="en-US" dirty="0"/>
          </a:p>
        </p:txBody>
      </p:sp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57200" y="927382"/>
            <a:ext cx="8229600" cy="6204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Заголовок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12848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kfq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57200" y="1759937"/>
            <a:ext cx="4038600" cy="2834686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Первый уровень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Пятый уровень</a:t>
            </a:r>
          </a:p>
          <a:p>
            <a:pPr lvl="4"/>
            <a:r>
              <a:rPr lang="ru-RU" dirty="0"/>
              <a:t>Шестой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48200" y="1759937"/>
            <a:ext cx="4038600" cy="2834686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Первый уровень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Пятый уровень</a:t>
            </a:r>
          </a:p>
          <a:p>
            <a:pPr lvl="4"/>
            <a:r>
              <a:rPr lang="ru-RU" dirty="0"/>
              <a:t>Шестой уровень</a:t>
            </a:r>
            <a:endParaRPr lang="en-US" dirty="0"/>
          </a:p>
        </p:txBody>
      </p:sp>
      <p:sp>
        <p:nvSpPr>
          <p:cNvPr id="13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030768" y="185639"/>
            <a:ext cx="465603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 i="0" cap="none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Колонтитул</a:t>
            </a:r>
            <a:endParaRPr lang="en-US" dirty="0"/>
          </a:p>
        </p:txBody>
      </p:sp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57200" y="927382"/>
            <a:ext cx="8229600" cy="6204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Заголовок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15920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57199" y="1759937"/>
            <a:ext cx="5018388" cy="2943032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Первый уровень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Пятый уровень</a:t>
            </a:r>
          </a:p>
          <a:p>
            <a:pPr lvl="4"/>
            <a:r>
              <a:rPr lang="ru-RU" dirty="0"/>
              <a:t>Шестой уровень</a:t>
            </a:r>
            <a:endParaRPr lang="en-US" dirty="0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5659438" y="1759744"/>
            <a:ext cx="3027362" cy="1414463"/>
          </a:xfrm>
          <a:custGeom>
            <a:avLst/>
            <a:gdLst/>
            <a:ahLst/>
            <a:cxnLst/>
            <a:rect l="l" t="t" r="r" b="b"/>
            <a:pathLst>
              <a:path w="3027362" h="1885950">
                <a:moveTo>
                  <a:pt x="0" y="0"/>
                </a:moveTo>
                <a:lnTo>
                  <a:pt x="3027362" y="0"/>
                </a:lnTo>
                <a:lnTo>
                  <a:pt x="3027362" y="1063625"/>
                </a:lnTo>
                <a:lnTo>
                  <a:pt x="3026362" y="1063625"/>
                </a:lnTo>
                <a:lnTo>
                  <a:pt x="3023015" y="1129917"/>
                </a:lnTo>
                <a:cubicBezTo>
                  <a:pt x="2982765" y="1526260"/>
                  <a:pt x="2667672" y="1841353"/>
                  <a:pt x="2271329" y="1881603"/>
                </a:cubicBezTo>
                <a:lnTo>
                  <a:pt x="2205037" y="1884951"/>
                </a:lnTo>
                <a:lnTo>
                  <a:pt x="2205037" y="1885950"/>
                </a:lnTo>
                <a:lnTo>
                  <a:pt x="0" y="1885950"/>
                </a:lnTo>
                <a:close/>
              </a:path>
            </a:pathLst>
          </a:cu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0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5659438" y="3288506"/>
            <a:ext cx="3027362" cy="1414463"/>
          </a:xfrm>
          <a:custGeom>
            <a:avLst/>
            <a:gdLst/>
            <a:ahLst/>
            <a:cxnLst/>
            <a:rect l="l" t="t" r="r" b="b"/>
            <a:pathLst>
              <a:path w="3027362" h="1885950">
                <a:moveTo>
                  <a:pt x="0" y="0"/>
                </a:moveTo>
                <a:lnTo>
                  <a:pt x="3027362" y="0"/>
                </a:lnTo>
                <a:lnTo>
                  <a:pt x="3027362" y="1063625"/>
                </a:lnTo>
                <a:lnTo>
                  <a:pt x="3026362" y="1063625"/>
                </a:lnTo>
                <a:lnTo>
                  <a:pt x="3023015" y="1129917"/>
                </a:lnTo>
                <a:cubicBezTo>
                  <a:pt x="2982765" y="1526260"/>
                  <a:pt x="2667672" y="1841353"/>
                  <a:pt x="2271329" y="1881603"/>
                </a:cubicBezTo>
                <a:lnTo>
                  <a:pt x="2205037" y="1884951"/>
                </a:lnTo>
                <a:lnTo>
                  <a:pt x="2205037" y="1885950"/>
                </a:lnTo>
                <a:lnTo>
                  <a:pt x="0" y="1885950"/>
                </a:lnTo>
                <a:close/>
              </a:path>
            </a:pathLst>
          </a:cu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927498"/>
            <a:ext cx="8229600" cy="620315"/>
          </a:xfrm>
        </p:spPr>
        <p:txBody>
          <a:bodyPr/>
          <a:lstStyle/>
          <a:p>
            <a:r>
              <a:rPr lang="ru-RU" dirty="0"/>
              <a:t>Заголовок</a:t>
            </a:r>
            <a:endParaRPr lang="en-US" dirty="0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030768" y="185639"/>
            <a:ext cx="465603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 i="0" cap="none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International Students and Scholars Rock</a:t>
            </a:r>
          </a:p>
        </p:txBody>
      </p:sp>
    </p:spTree>
    <p:extLst>
      <p:ext uri="{BB962C8B-B14F-4D97-AF65-F5344CB8AC3E}">
        <p14:creationId xmlns:p14="http://schemas.microsoft.com/office/powerpoint/2010/main" val="30254609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927382"/>
            <a:ext cx="8229600" cy="620483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dirty="0"/>
              <a:t>Заголовок</a:t>
            </a:r>
            <a:endParaRPr lang="en-US" dirty="0"/>
          </a:p>
        </p:txBody>
      </p:sp>
      <p:sp>
        <p:nvSpPr>
          <p:cNvPr id="16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457201" y="1759744"/>
            <a:ext cx="2588883" cy="1063056"/>
          </a:xfrm>
          <a:prstGeom prst="round1Rect">
            <a:avLst>
              <a:gd name="adj" fmla="val 37649"/>
            </a:avLst>
          </a:pr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8" name="Picture Placeholder 10"/>
          <p:cNvSpPr>
            <a:spLocks noGrp="1"/>
          </p:cNvSpPr>
          <p:nvPr>
            <p:ph type="pic" sz="quarter" idx="15"/>
          </p:nvPr>
        </p:nvSpPr>
        <p:spPr>
          <a:xfrm>
            <a:off x="3276149" y="1759744"/>
            <a:ext cx="2588883" cy="1063056"/>
          </a:xfrm>
          <a:prstGeom prst="round1Rect">
            <a:avLst>
              <a:gd name="adj" fmla="val 37649"/>
            </a:avLst>
          </a:pr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9" name="Picture Placeholder 10"/>
          <p:cNvSpPr>
            <a:spLocks noGrp="1"/>
          </p:cNvSpPr>
          <p:nvPr>
            <p:ph type="pic" sz="quarter" idx="16"/>
          </p:nvPr>
        </p:nvSpPr>
        <p:spPr>
          <a:xfrm>
            <a:off x="6097917" y="1759744"/>
            <a:ext cx="2588883" cy="1063056"/>
          </a:xfrm>
          <a:prstGeom prst="round1Rect">
            <a:avLst>
              <a:gd name="adj" fmla="val 37649"/>
            </a:avLst>
          </a:pr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0" name="Picture Placeholder 10"/>
          <p:cNvSpPr>
            <a:spLocks noGrp="1"/>
          </p:cNvSpPr>
          <p:nvPr>
            <p:ph type="pic" sz="quarter" idx="17"/>
          </p:nvPr>
        </p:nvSpPr>
        <p:spPr>
          <a:xfrm>
            <a:off x="457201" y="3324086"/>
            <a:ext cx="2588883" cy="1063056"/>
          </a:xfrm>
          <a:prstGeom prst="round1Rect">
            <a:avLst>
              <a:gd name="adj" fmla="val 37649"/>
            </a:avLst>
          </a:pr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1" name="Picture Placeholder 10"/>
          <p:cNvSpPr>
            <a:spLocks noGrp="1"/>
          </p:cNvSpPr>
          <p:nvPr>
            <p:ph type="pic" sz="quarter" idx="18"/>
          </p:nvPr>
        </p:nvSpPr>
        <p:spPr>
          <a:xfrm>
            <a:off x="3276149" y="3324086"/>
            <a:ext cx="2588883" cy="1063056"/>
          </a:xfrm>
          <a:prstGeom prst="round1Rect">
            <a:avLst>
              <a:gd name="adj" fmla="val 37649"/>
            </a:avLst>
          </a:pr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2" name="Picture Placeholder 10"/>
          <p:cNvSpPr>
            <a:spLocks noGrp="1"/>
          </p:cNvSpPr>
          <p:nvPr>
            <p:ph type="pic" sz="quarter" idx="19"/>
          </p:nvPr>
        </p:nvSpPr>
        <p:spPr>
          <a:xfrm>
            <a:off x="6097917" y="3324086"/>
            <a:ext cx="2588883" cy="1063056"/>
          </a:xfrm>
          <a:prstGeom prst="round1Rect">
            <a:avLst>
              <a:gd name="adj" fmla="val 37649"/>
            </a:avLst>
          </a:pr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20" hasCustomPrompt="1"/>
          </p:nvPr>
        </p:nvSpPr>
        <p:spPr>
          <a:xfrm>
            <a:off x="457201" y="2899173"/>
            <a:ext cx="2589213" cy="269081"/>
          </a:xfrm>
        </p:spPr>
        <p:txBody>
          <a:bodyPr>
            <a:normAutofit/>
          </a:bodyPr>
          <a:lstStyle>
            <a:lvl1pPr marL="0" indent="0">
              <a:buFont typeface="Arial"/>
              <a:buNone/>
              <a:defRPr sz="1200"/>
            </a:lvl1pPr>
          </a:lstStyle>
          <a:p>
            <a:pPr lvl="0"/>
            <a:r>
              <a:rPr lang="ru-RU" dirty="0"/>
              <a:t>Подпись</a:t>
            </a:r>
            <a:endParaRPr lang="en-US" dirty="0"/>
          </a:p>
        </p:txBody>
      </p:sp>
      <p:sp>
        <p:nvSpPr>
          <p:cNvPr id="26" name="Text Placeholder 24"/>
          <p:cNvSpPr>
            <a:spLocks noGrp="1"/>
          </p:cNvSpPr>
          <p:nvPr>
            <p:ph type="body" sz="quarter" idx="21" hasCustomPrompt="1"/>
          </p:nvPr>
        </p:nvSpPr>
        <p:spPr>
          <a:xfrm>
            <a:off x="3275819" y="2899173"/>
            <a:ext cx="2589213" cy="269081"/>
          </a:xfrm>
        </p:spPr>
        <p:txBody>
          <a:bodyPr>
            <a:normAutofit/>
          </a:bodyPr>
          <a:lstStyle>
            <a:lvl1pPr marL="0" indent="0">
              <a:buFont typeface="Arial"/>
              <a:buNone/>
              <a:defRPr sz="1200"/>
            </a:lvl1pPr>
          </a:lstStyle>
          <a:p>
            <a:pPr lvl="0"/>
            <a:r>
              <a:rPr lang="ru-RU" dirty="0"/>
              <a:t>Подпись</a:t>
            </a:r>
            <a:endParaRPr lang="en-US" dirty="0"/>
          </a:p>
        </p:txBody>
      </p:sp>
      <p:sp>
        <p:nvSpPr>
          <p:cNvPr id="27" name="Text Placeholder 24"/>
          <p:cNvSpPr>
            <a:spLocks noGrp="1"/>
          </p:cNvSpPr>
          <p:nvPr>
            <p:ph type="body" sz="quarter" idx="22" hasCustomPrompt="1"/>
          </p:nvPr>
        </p:nvSpPr>
        <p:spPr>
          <a:xfrm>
            <a:off x="6085706" y="2899173"/>
            <a:ext cx="2589213" cy="269081"/>
          </a:xfrm>
        </p:spPr>
        <p:txBody>
          <a:bodyPr>
            <a:normAutofit/>
          </a:bodyPr>
          <a:lstStyle>
            <a:lvl1pPr marL="0" indent="0">
              <a:buFont typeface="Arial"/>
              <a:buNone/>
              <a:defRPr sz="1200"/>
            </a:lvl1pPr>
          </a:lstStyle>
          <a:p>
            <a:pPr lvl="0"/>
            <a:r>
              <a:rPr lang="ru-RU" dirty="0"/>
              <a:t>Подпись</a:t>
            </a:r>
            <a:endParaRPr lang="en-US" dirty="0"/>
          </a:p>
        </p:txBody>
      </p:sp>
      <p:sp>
        <p:nvSpPr>
          <p:cNvPr id="28" name="Text Placeholder 24"/>
          <p:cNvSpPr>
            <a:spLocks noGrp="1"/>
          </p:cNvSpPr>
          <p:nvPr>
            <p:ph type="body" sz="quarter" idx="23" hasCustomPrompt="1"/>
          </p:nvPr>
        </p:nvSpPr>
        <p:spPr>
          <a:xfrm>
            <a:off x="457201" y="4472763"/>
            <a:ext cx="2589213" cy="269081"/>
          </a:xfrm>
        </p:spPr>
        <p:txBody>
          <a:bodyPr>
            <a:normAutofit/>
          </a:bodyPr>
          <a:lstStyle>
            <a:lvl1pPr marL="0" indent="0">
              <a:buFont typeface="Arial"/>
              <a:buNone/>
              <a:defRPr sz="1200"/>
            </a:lvl1pPr>
          </a:lstStyle>
          <a:p>
            <a:pPr lvl="0"/>
            <a:r>
              <a:rPr lang="ru-RU" dirty="0"/>
              <a:t>Подпись</a:t>
            </a:r>
            <a:endParaRPr lang="en-US" dirty="0"/>
          </a:p>
        </p:txBody>
      </p:sp>
      <p:sp>
        <p:nvSpPr>
          <p:cNvPr id="29" name="Text Placeholder 24"/>
          <p:cNvSpPr>
            <a:spLocks noGrp="1"/>
          </p:cNvSpPr>
          <p:nvPr>
            <p:ph type="body" sz="quarter" idx="24" hasCustomPrompt="1"/>
          </p:nvPr>
        </p:nvSpPr>
        <p:spPr>
          <a:xfrm>
            <a:off x="3275819" y="4472763"/>
            <a:ext cx="2589213" cy="269081"/>
          </a:xfrm>
        </p:spPr>
        <p:txBody>
          <a:bodyPr>
            <a:normAutofit/>
          </a:bodyPr>
          <a:lstStyle>
            <a:lvl1pPr marL="0" indent="0">
              <a:buFont typeface="Arial"/>
              <a:buNone/>
              <a:defRPr sz="1200"/>
            </a:lvl1pPr>
          </a:lstStyle>
          <a:p>
            <a:pPr lvl="0"/>
            <a:r>
              <a:rPr lang="ru-RU" dirty="0"/>
              <a:t>Подпись</a:t>
            </a:r>
            <a:endParaRPr lang="en-US" dirty="0"/>
          </a:p>
        </p:txBody>
      </p:sp>
      <p:sp>
        <p:nvSpPr>
          <p:cNvPr id="30" name="Text Placeholder 24"/>
          <p:cNvSpPr>
            <a:spLocks noGrp="1"/>
          </p:cNvSpPr>
          <p:nvPr>
            <p:ph type="body" sz="quarter" idx="25" hasCustomPrompt="1"/>
          </p:nvPr>
        </p:nvSpPr>
        <p:spPr>
          <a:xfrm>
            <a:off x="6085706" y="4472763"/>
            <a:ext cx="2589213" cy="269081"/>
          </a:xfrm>
        </p:spPr>
        <p:txBody>
          <a:bodyPr>
            <a:normAutofit/>
          </a:bodyPr>
          <a:lstStyle>
            <a:lvl1pPr marL="0" indent="0">
              <a:buFont typeface="Arial"/>
              <a:buNone/>
              <a:defRPr sz="1200"/>
            </a:lvl1pPr>
          </a:lstStyle>
          <a:p>
            <a:pPr lvl="0"/>
            <a:r>
              <a:rPr lang="ru-RU" dirty="0"/>
              <a:t>Подпись</a:t>
            </a:r>
            <a:endParaRPr lang="en-US" dirty="0"/>
          </a:p>
        </p:txBody>
      </p:sp>
      <p:sp>
        <p:nvSpPr>
          <p:cNvPr id="33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030768" y="185639"/>
            <a:ext cx="465603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 i="0" cap="none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International Students and Scholars Rock</a:t>
            </a:r>
          </a:p>
        </p:txBody>
      </p:sp>
    </p:spTree>
    <p:extLst>
      <p:ext uri="{BB962C8B-B14F-4D97-AF65-F5344CB8AC3E}">
        <p14:creationId xmlns:p14="http://schemas.microsoft.com/office/powerpoint/2010/main" val="71863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0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9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927382"/>
            <a:ext cx="8229600" cy="6204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Заголовок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4948"/>
            <a:ext cx="8229600" cy="2899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Первый уровень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Пятый уровень</a:t>
            </a:r>
          </a:p>
          <a:p>
            <a:pPr lvl="4"/>
            <a:r>
              <a:rPr lang="ru-RU" dirty="0"/>
              <a:t>Шестой уровень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030768" y="329462"/>
            <a:ext cx="465603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International Students and Scholars Rock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5865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97" r:id="rId2"/>
    <p:sldLayoutId id="2147483692" r:id="rId3"/>
    <p:sldLayoutId id="2147483686" r:id="rId4"/>
    <p:sldLayoutId id="2147483689" r:id="rId5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b="1" i="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SzPct val="100000"/>
        <a:buFontTx/>
        <a:buBlip>
          <a:blip r:embed="rId8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927382"/>
            <a:ext cx="8229600" cy="6204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Заголовок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4948"/>
            <a:ext cx="8229600" cy="2899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Первый уровень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Пятый уровень</a:t>
            </a:r>
          </a:p>
          <a:p>
            <a:pPr lvl="4"/>
            <a:r>
              <a:rPr lang="ru-RU" dirty="0"/>
              <a:t>Шестой уровень</a:t>
            </a:r>
            <a:endParaRPr lang="en-US" dirty="0"/>
          </a:p>
        </p:txBody>
      </p:sp>
      <p:sp>
        <p:nvSpPr>
          <p:cNvPr id="4" name="TextBox 3"/>
          <p:cNvSpPr txBox="1"/>
          <p:nvPr userDrawn="1"/>
        </p:nvSpPr>
        <p:spPr>
          <a:xfrm>
            <a:off x="-865051" y="413412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003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200" b="1" i="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SzPct val="100000"/>
        <a:buFontTx/>
        <a:buBlip>
          <a:blip r:embed="rId10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371600" y="2104557"/>
            <a:ext cx="6400800" cy="705749"/>
          </a:xfrm>
        </p:spPr>
        <p:txBody>
          <a:bodyPr>
            <a:normAutofit/>
          </a:bodyPr>
          <a:lstStyle/>
          <a:p>
            <a:r>
              <a:rPr lang="ru-RU" sz="4000" dirty="0"/>
              <a:t>Название презентации</a:t>
            </a:r>
            <a:endParaRPr lang="en-US" sz="4000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sz="2000" dirty="0"/>
              <a:t>Имя докладчика</a:t>
            </a:r>
            <a:endParaRPr lang="nl-NL" sz="2000" dirty="0"/>
          </a:p>
          <a:p>
            <a:r>
              <a:rPr lang="en-US" dirty="0"/>
              <a:t>E</a:t>
            </a:r>
            <a:r>
              <a:rPr lang="nl-NL" dirty="0"/>
              <a:t>-mail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1725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53214"/>
            <a:ext cx="6273934" cy="620483"/>
          </a:xfrm>
        </p:spPr>
        <p:txBody>
          <a:bodyPr/>
          <a:lstStyle/>
          <a:p>
            <a:r>
              <a:rPr lang="ru-RU" dirty="0"/>
              <a:t>Актуальность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71965"/>
            <a:ext cx="6273934" cy="2848490"/>
          </a:xfrm>
        </p:spPr>
        <p:txBody>
          <a:bodyPr>
            <a:normAutofit/>
          </a:bodyPr>
          <a:lstStyle/>
          <a:p>
            <a:pPr>
              <a:buClr>
                <a:srgbClr val="1946BA"/>
              </a:buClr>
              <a:buFont typeface="Arial" pitchFamily="34" charset="0"/>
              <a:buChar char="•"/>
            </a:pPr>
            <a:r>
              <a:rPr lang="ru-RU" dirty="0"/>
              <a:t>Первый уровень списка</a:t>
            </a:r>
            <a:endParaRPr lang="en-US" dirty="0"/>
          </a:p>
          <a:p>
            <a:pPr lvl="1">
              <a:buClr>
                <a:srgbClr val="1946BA"/>
              </a:buClr>
            </a:pPr>
            <a:r>
              <a:rPr lang="ru-RU" dirty="0"/>
              <a:t>Второй уровень списка</a:t>
            </a:r>
            <a:endParaRPr lang="en-US" dirty="0"/>
          </a:p>
          <a:p>
            <a:pPr lvl="2">
              <a:buClr>
                <a:srgbClr val="1946BA"/>
              </a:buClr>
            </a:pPr>
            <a:r>
              <a:rPr lang="ru-RU" dirty="0"/>
              <a:t>Третий уровень списка</a:t>
            </a:r>
            <a:endParaRPr lang="en-US" dirty="0"/>
          </a:p>
          <a:p>
            <a:pPr>
              <a:buClr>
                <a:srgbClr val="1946BA"/>
              </a:buClr>
            </a:pPr>
            <a:endParaRPr lang="en-US" dirty="0"/>
          </a:p>
          <a:p>
            <a:pPr>
              <a:buClr>
                <a:srgbClr val="1946BA"/>
              </a:buClr>
              <a:buFont typeface="Arial" pitchFamily="34" charset="0"/>
              <a:buChar char="•"/>
            </a:pPr>
            <a:r>
              <a:rPr lang="ru-RU" dirty="0"/>
              <a:t>Первый уровень списка</a:t>
            </a:r>
            <a:endParaRPr lang="en-US" dirty="0"/>
          </a:p>
          <a:p>
            <a:pPr>
              <a:buClr>
                <a:srgbClr val="1946BA"/>
              </a:buClr>
              <a:buFont typeface="Arial" pitchFamily="34" charset="0"/>
              <a:buChar char="•"/>
            </a:pPr>
            <a:r>
              <a:rPr lang="ru-RU" dirty="0"/>
              <a:t>Первый уровень списка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28386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53214"/>
            <a:ext cx="6273934" cy="620483"/>
          </a:xfrm>
        </p:spPr>
        <p:txBody>
          <a:bodyPr/>
          <a:lstStyle/>
          <a:p>
            <a:r>
              <a:rPr lang="ru-RU" dirty="0"/>
              <a:t>Постановка задачи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71965"/>
            <a:ext cx="6273934" cy="2848490"/>
          </a:xfrm>
        </p:spPr>
        <p:txBody>
          <a:bodyPr>
            <a:normAutofit/>
          </a:bodyPr>
          <a:lstStyle/>
          <a:p>
            <a:pPr>
              <a:buClr>
                <a:srgbClr val="1946BA"/>
              </a:buClr>
              <a:buFont typeface="Arial" pitchFamily="34" charset="0"/>
              <a:buChar char="•"/>
            </a:pPr>
            <a:r>
              <a:rPr lang="ru-RU" dirty="0"/>
              <a:t>Первый уровень списка</a:t>
            </a:r>
            <a:endParaRPr lang="en-US" dirty="0"/>
          </a:p>
          <a:p>
            <a:pPr lvl="1">
              <a:buClr>
                <a:srgbClr val="1946BA"/>
              </a:buClr>
            </a:pPr>
            <a:r>
              <a:rPr lang="ru-RU" dirty="0"/>
              <a:t>Второй уровень списка</a:t>
            </a:r>
            <a:endParaRPr lang="en-US" dirty="0"/>
          </a:p>
          <a:p>
            <a:pPr lvl="2">
              <a:buClr>
                <a:srgbClr val="1946BA"/>
              </a:buClr>
            </a:pPr>
            <a:r>
              <a:rPr lang="ru-RU" dirty="0"/>
              <a:t>Третий уровень списка</a:t>
            </a:r>
            <a:endParaRPr lang="en-US" dirty="0"/>
          </a:p>
          <a:p>
            <a:pPr>
              <a:buClr>
                <a:srgbClr val="1946BA"/>
              </a:buClr>
            </a:pPr>
            <a:endParaRPr lang="en-US" dirty="0"/>
          </a:p>
          <a:p>
            <a:pPr>
              <a:buClr>
                <a:srgbClr val="1946BA"/>
              </a:buClr>
              <a:buFont typeface="Arial" pitchFamily="34" charset="0"/>
              <a:buChar char="•"/>
            </a:pPr>
            <a:r>
              <a:rPr lang="ru-RU" dirty="0"/>
              <a:t>Первый уровень списка</a:t>
            </a:r>
            <a:endParaRPr lang="en-US" dirty="0"/>
          </a:p>
          <a:p>
            <a:pPr>
              <a:buClr>
                <a:srgbClr val="1946BA"/>
              </a:buClr>
              <a:buFont typeface="Arial" pitchFamily="34" charset="0"/>
              <a:buChar char="•"/>
            </a:pPr>
            <a:r>
              <a:rPr lang="ru-RU" dirty="0"/>
              <a:t>Первый уровень списка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32561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53214"/>
            <a:ext cx="6273934" cy="620483"/>
          </a:xfrm>
        </p:spPr>
        <p:txBody>
          <a:bodyPr/>
          <a:lstStyle/>
          <a:p>
            <a:r>
              <a:rPr lang="ru-RU" dirty="0"/>
              <a:t>Решение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71965"/>
            <a:ext cx="6273934" cy="2848490"/>
          </a:xfrm>
        </p:spPr>
        <p:txBody>
          <a:bodyPr>
            <a:normAutofit/>
          </a:bodyPr>
          <a:lstStyle/>
          <a:p>
            <a:pPr>
              <a:buClr>
                <a:srgbClr val="1946BA"/>
              </a:buClr>
              <a:buFont typeface="Arial" pitchFamily="34" charset="0"/>
              <a:buChar char="•"/>
            </a:pPr>
            <a:r>
              <a:rPr lang="ru-RU" dirty="0"/>
              <a:t>Первый уровень списка</a:t>
            </a:r>
            <a:endParaRPr lang="en-US" dirty="0"/>
          </a:p>
          <a:p>
            <a:pPr lvl="1">
              <a:buClr>
                <a:srgbClr val="1946BA"/>
              </a:buClr>
            </a:pPr>
            <a:r>
              <a:rPr lang="ru-RU" dirty="0"/>
              <a:t>Второй уровень списка</a:t>
            </a:r>
            <a:endParaRPr lang="en-US" dirty="0"/>
          </a:p>
          <a:p>
            <a:pPr lvl="2">
              <a:buClr>
                <a:srgbClr val="1946BA"/>
              </a:buClr>
            </a:pPr>
            <a:r>
              <a:rPr lang="ru-RU" dirty="0"/>
              <a:t>Третий уровень списка</a:t>
            </a:r>
            <a:endParaRPr lang="en-US" dirty="0"/>
          </a:p>
          <a:p>
            <a:pPr>
              <a:buClr>
                <a:srgbClr val="1946BA"/>
              </a:buClr>
            </a:pPr>
            <a:endParaRPr lang="en-US" dirty="0"/>
          </a:p>
          <a:p>
            <a:pPr>
              <a:buClr>
                <a:srgbClr val="1946BA"/>
              </a:buClr>
              <a:buFont typeface="Arial" pitchFamily="34" charset="0"/>
              <a:buChar char="•"/>
            </a:pPr>
            <a:r>
              <a:rPr lang="ru-RU" dirty="0"/>
              <a:t>Первый уровень списка</a:t>
            </a:r>
            <a:endParaRPr lang="en-US" dirty="0"/>
          </a:p>
          <a:p>
            <a:pPr>
              <a:buClr>
                <a:srgbClr val="1946BA"/>
              </a:buClr>
              <a:buFont typeface="Arial" pitchFamily="34" charset="0"/>
              <a:buChar char="•"/>
            </a:pPr>
            <a:r>
              <a:rPr lang="ru-RU" dirty="0"/>
              <a:t>Первый уровень списка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76235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53214"/>
            <a:ext cx="6273934" cy="620483"/>
          </a:xfrm>
        </p:spPr>
        <p:txBody>
          <a:bodyPr/>
          <a:lstStyle/>
          <a:p>
            <a:r>
              <a:rPr lang="ru-RU" dirty="0"/>
              <a:t>Достигнутые результаты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71965"/>
            <a:ext cx="6273934" cy="2848490"/>
          </a:xfrm>
        </p:spPr>
        <p:txBody>
          <a:bodyPr>
            <a:normAutofit/>
          </a:bodyPr>
          <a:lstStyle/>
          <a:p>
            <a:pPr>
              <a:buClr>
                <a:srgbClr val="1946BA"/>
              </a:buClr>
              <a:buFont typeface="Arial" pitchFamily="34" charset="0"/>
              <a:buChar char="•"/>
            </a:pPr>
            <a:r>
              <a:rPr lang="ru-RU" dirty="0"/>
              <a:t>Первый уровень списка</a:t>
            </a:r>
            <a:endParaRPr lang="en-US" dirty="0"/>
          </a:p>
          <a:p>
            <a:pPr lvl="1">
              <a:buClr>
                <a:srgbClr val="1946BA"/>
              </a:buClr>
            </a:pPr>
            <a:r>
              <a:rPr lang="ru-RU" dirty="0"/>
              <a:t>Второй уровень списка</a:t>
            </a:r>
            <a:endParaRPr lang="en-US" dirty="0"/>
          </a:p>
          <a:p>
            <a:pPr lvl="2">
              <a:buClr>
                <a:srgbClr val="1946BA"/>
              </a:buClr>
            </a:pPr>
            <a:r>
              <a:rPr lang="ru-RU" dirty="0"/>
              <a:t>Третий уровень списка</a:t>
            </a:r>
            <a:endParaRPr lang="en-US" dirty="0"/>
          </a:p>
          <a:p>
            <a:pPr>
              <a:buClr>
                <a:srgbClr val="1946BA"/>
              </a:buClr>
            </a:pPr>
            <a:endParaRPr lang="en-US" dirty="0"/>
          </a:p>
          <a:p>
            <a:pPr>
              <a:buClr>
                <a:srgbClr val="1946BA"/>
              </a:buClr>
              <a:buFont typeface="Arial" pitchFamily="34" charset="0"/>
              <a:buChar char="•"/>
            </a:pPr>
            <a:r>
              <a:rPr lang="ru-RU" dirty="0"/>
              <a:t>Первый уровень списка</a:t>
            </a:r>
            <a:endParaRPr lang="en-US" dirty="0"/>
          </a:p>
          <a:p>
            <a:pPr>
              <a:buClr>
                <a:srgbClr val="1946BA"/>
              </a:buClr>
              <a:buFont typeface="Arial" pitchFamily="34" charset="0"/>
              <a:buChar char="•"/>
            </a:pPr>
            <a:r>
              <a:rPr lang="ru-RU" dirty="0"/>
              <a:t>Первый уровень списка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43663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53214"/>
            <a:ext cx="6273934" cy="620483"/>
          </a:xfrm>
        </p:spPr>
        <p:txBody>
          <a:bodyPr/>
          <a:lstStyle/>
          <a:p>
            <a:r>
              <a:rPr lang="ru-RU" dirty="0"/>
              <a:t>Заключение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71965"/>
            <a:ext cx="6273934" cy="2848490"/>
          </a:xfrm>
        </p:spPr>
        <p:txBody>
          <a:bodyPr>
            <a:normAutofit/>
          </a:bodyPr>
          <a:lstStyle/>
          <a:p>
            <a:pPr>
              <a:buClr>
                <a:srgbClr val="1946BA"/>
              </a:buClr>
              <a:buFont typeface="Arial" pitchFamily="34" charset="0"/>
              <a:buChar char="•"/>
            </a:pPr>
            <a:r>
              <a:rPr lang="ru-RU" dirty="0"/>
              <a:t>Первый уровень списка</a:t>
            </a:r>
            <a:endParaRPr lang="en-US" dirty="0"/>
          </a:p>
          <a:p>
            <a:pPr lvl="1">
              <a:buClr>
                <a:srgbClr val="1946BA"/>
              </a:buClr>
            </a:pPr>
            <a:r>
              <a:rPr lang="ru-RU" dirty="0"/>
              <a:t>Второй уровень списка</a:t>
            </a:r>
            <a:endParaRPr lang="en-US" dirty="0"/>
          </a:p>
          <a:p>
            <a:pPr lvl="2">
              <a:buClr>
                <a:srgbClr val="1946BA"/>
              </a:buClr>
            </a:pPr>
            <a:r>
              <a:rPr lang="ru-RU" dirty="0"/>
              <a:t>Третий уровень списка</a:t>
            </a:r>
            <a:endParaRPr lang="en-US" dirty="0"/>
          </a:p>
          <a:p>
            <a:pPr>
              <a:buClr>
                <a:srgbClr val="1946BA"/>
              </a:buClr>
            </a:pPr>
            <a:endParaRPr lang="en-US" dirty="0"/>
          </a:p>
          <a:p>
            <a:pPr>
              <a:buClr>
                <a:srgbClr val="1946BA"/>
              </a:buClr>
              <a:buFont typeface="Arial" pitchFamily="34" charset="0"/>
              <a:buChar char="•"/>
            </a:pPr>
            <a:r>
              <a:rPr lang="ru-RU" dirty="0"/>
              <a:t>Первый уровень списка</a:t>
            </a:r>
            <a:endParaRPr lang="en-US" dirty="0"/>
          </a:p>
          <a:p>
            <a:pPr>
              <a:buClr>
                <a:srgbClr val="1946BA"/>
              </a:buClr>
              <a:buFont typeface="Arial" pitchFamily="34" charset="0"/>
              <a:buChar char="•"/>
            </a:pPr>
            <a:r>
              <a:rPr lang="ru-RU" dirty="0"/>
              <a:t>Первый уровень списка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57017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00037"/>
            <a:ext cx="8229600" cy="620483"/>
          </a:xfrm>
        </p:spPr>
        <p:txBody>
          <a:bodyPr/>
          <a:lstStyle/>
          <a:p>
            <a:r>
              <a:rPr lang="ru-RU" dirty="0"/>
              <a:t>Спасибо за внимание</a:t>
            </a:r>
            <a:r>
              <a:rPr lang="en-US" dirty="0"/>
              <a:t>!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57200" y="2490643"/>
            <a:ext cx="8229600" cy="594122"/>
          </a:xfrm>
        </p:spPr>
        <p:txBody>
          <a:bodyPr/>
          <a:lstStyle/>
          <a:p>
            <a:r>
              <a:rPr lang="en-US" dirty="0"/>
              <a:t>www.</a:t>
            </a:r>
            <a:r>
              <a:rPr lang="pl-PL" dirty="0"/>
              <a:t>ifmo.ru</a:t>
            </a:r>
          </a:p>
        </p:txBody>
      </p:sp>
    </p:spTree>
    <p:extLst>
      <p:ext uri="{BB962C8B-B14F-4D97-AF65-F5344CB8AC3E}">
        <p14:creationId xmlns:p14="http://schemas.microsoft.com/office/powerpoint/2010/main" val="1864942597"/>
      </p:ext>
    </p:extLst>
  </p:cSld>
  <p:clrMapOvr>
    <a:masterClrMapping/>
  </p:clrMapOvr>
</p:sld>
</file>

<file path=ppt/theme/theme1.xml><?xml version="1.0" encoding="utf-8"?>
<a:theme xmlns:a="http://schemas.openxmlformats.org/drawingml/2006/main" name="Cover">
  <a:themeElements>
    <a:clrScheme name="Custom 1">
      <a:dk1>
        <a:srgbClr val="0230AC"/>
      </a:dk1>
      <a:lt1>
        <a:srgbClr val="FFFFFF"/>
      </a:lt1>
      <a:dk2>
        <a:srgbClr val="0230AC"/>
      </a:dk2>
      <a:lt2>
        <a:srgbClr val="FFFFFF"/>
      </a:lt2>
      <a:accent1>
        <a:srgbClr val="EC0044"/>
      </a:accent1>
      <a:accent2>
        <a:srgbClr val="0230AC"/>
      </a:accent2>
      <a:accent3>
        <a:srgbClr val="8F32AC"/>
      </a:accent3>
      <a:accent4>
        <a:srgbClr val="0057AC"/>
      </a:accent4>
      <a:accent5>
        <a:srgbClr val="EC5A00"/>
      </a:accent5>
      <a:accent6>
        <a:srgbClr val="ECEC00"/>
      </a:accent6>
      <a:hlink>
        <a:srgbClr val="4BBCFF"/>
      </a:hlink>
      <a:folHlink>
        <a:srgbClr val="C000C3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Cover">
  <a:themeElements>
    <a:clrScheme name="Другая 1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EC0B43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4672</TotalTime>
  <Words>97</Words>
  <Application>Microsoft Macintosh PowerPoint</Application>
  <PresentationFormat>Экран (16:9)</PresentationFormat>
  <Paragraphs>40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Cover</vt:lpstr>
      <vt:lpstr>1_Cover</vt:lpstr>
      <vt:lpstr>Название презентации</vt:lpstr>
      <vt:lpstr>Актуальность</vt:lpstr>
      <vt:lpstr>Постановка задачи</vt:lpstr>
      <vt:lpstr>Решение</vt:lpstr>
      <vt:lpstr>Достигнутые результаты</vt:lpstr>
      <vt:lpstr>Заключение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</dc:creator>
  <cp:lastModifiedBy>Шаветов Сергей Васильевич</cp:lastModifiedBy>
  <cp:revision>48</cp:revision>
  <dcterms:created xsi:type="dcterms:W3CDTF">2014-06-27T12:30:22Z</dcterms:created>
  <dcterms:modified xsi:type="dcterms:W3CDTF">2019-04-08T10:23:25Z</dcterms:modified>
</cp:coreProperties>
</file>